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2"/>
  </p:notesMasterIdLst>
  <p:handoutMasterIdLst>
    <p:handoutMasterId r:id="rId93"/>
  </p:handoutMasterIdLst>
  <p:sldIdLst>
    <p:sldId id="256" r:id="rId5"/>
    <p:sldId id="344" r:id="rId6"/>
    <p:sldId id="324" r:id="rId7"/>
    <p:sldId id="325" r:id="rId8"/>
    <p:sldId id="277" r:id="rId9"/>
    <p:sldId id="310" r:id="rId10"/>
    <p:sldId id="278" r:id="rId11"/>
    <p:sldId id="281" r:id="rId12"/>
    <p:sldId id="282" r:id="rId13"/>
    <p:sldId id="270" r:id="rId14"/>
    <p:sldId id="318" r:id="rId15"/>
    <p:sldId id="319" r:id="rId16"/>
    <p:sldId id="320" r:id="rId17"/>
    <p:sldId id="321" r:id="rId18"/>
    <p:sldId id="322" r:id="rId19"/>
    <p:sldId id="323" r:id="rId20"/>
    <p:sldId id="271" r:id="rId21"/>
    <p:sldId id="272" r:id="rId22"/>
    <p:sldId id="273" r:id="rId23"/>
    <p:sldId id="274" r:id="rId24"/>
    <p:sldId id="275" r:id="rId25"/>
    <p:sldId id="326" r:id="rId26"/>
    <p:sldId id="262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267" r:id="rId40"/>
    <p:sldId id="268" r:id="rId41"/>
    <p:sldId id="343" r:id="rId42"/>
    <p:sldId id="301" r:id="rId43"/>
    <p:sldId id="313" r:id="rId44"/>
    <p:sldId id="269" r:id="rId45"/>
    <p:sldId id="283" r:id="rId46"/>
    <p:sldId id="314" r:id="rId47"/>
    <p:sldId id="315" r:id="rId48"/>
    <p:sldId id="339" r:id="rId49"/>
    <p:sldId id="340" r:id="rId50"/>
    <p:sldId id="341" r:id="rId51"/>
    <p:sldId id="345" r:id="rId52"/>
    <p:sldId id="348" r:id="rId53"/>
    <p:sldId id="346" r:id="rId54"/>
    <p:sldId id="347" r:id="rId55"/>
    <p:sldId id="350" r:id="rId56"/>
    <p:sldId id="351" r:id="rId57"/>
    <p:sldId id="285" r:id="rId58"/>
    <p:sldId id="286" r:id="rId59"/>
    <p:sldId id="287" r:id="rId60"/>
    <p:sldId id="284" r:id="rId61"/>
    <p:sldId id="353" r:id="rId62"/>
    <p:sldId id="354" r:id="rId63"/>
    <p:sldId id="355" r:id="rId64"/>
    <p:sldId id="288" r:id="rId65"/>
    <p:sldId id="309" r:id="rId66"/>
    <p:sldId id="302" r:id="rId67"/>
    <p:sldId id="311" r:id="rId68"/>
    <p:sldId id="356" r:id="rId69"/>
    <p:sldId id="357" r:id="rId70"/>
    <p:sldId id="358" r:id="rId71"/>
    <p:sldId id="359" r:id="rId72"/>
    <p:sldId id="360" r:id="rId73"/>
    <p:sldId id="289" r:id="rId74"/>
    <p:sldId id="303" r:id="rId75"/>
    <p:sldId id="290" r:id="rId76"/>
    <p:sldId id="291" r:id="rId77"/>
    <p:sldId id="292" r:id="rId78"/>
    <p:sldId id="293" r:id="rId79"/>
    <p:sldId id="294" r:id="rId80"/>
    <p:sldId id="296" r:id="rId81"/>
    <p:sldId id="361" r:id="rId82"/>
    <p:sldId id="362" r:id="rId83"/>
    <p:sldId id="363" r:id="rId84"/>
    <p:sldId id="295" r:id="rId85"/>
    <p:sldId id="364" r:id="rId86"/>
    <p:sldId id="299" r:id="rId87"/>
    <p:sldId id="365" r:id="rId88"/>
    <p:sldId id="297" r:id="rId89"/>
    <p:sldId id="298" r:id="rId90"/>
    <p:sldId id="366" r:id="rId9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86287" autoAdjust="0"/>
  </p:normalViewPr>
  <p:slideViewPr>
    <p:cSldViewPr>
      <p:cViewPr varScale="1">
        <p:scale>
          <a:sx n="55" d="100"/>
          <a:sy n="55" d="100"/>
        </p:scale>
        <p:origin x="-159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0F896-6AA1-4281-98F3-93AA5A2FE31D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1627E-2457-4441-ADCB-25C40DEED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90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12.53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2137,'0'0,"0"0,0 0,0 0,0 0,0 0,0 0,0 0,0 0,0 0,0 0,0 0,0 0,0 0,0 0,18-11,17-12,47-21,62-31,79-47,84-40,81-35,74-26,61-4,38-3,25 16,21 35,10 20,1 37,-14 37,17 38,-7 23,-7 24,0 17,-14 10,7 0,0 0,-7 10,0 11,-14 19,-4 18,-17 30,-15 4,-31 23,-25 7,-42 17,-39 20,-46 7,-42 4,-50 19,-32 11,-45 10,-39-10,-32 10,-39 4,-35 20,-39 3,-46 3,-46-9,-45-11,-36-10,-39-17,-53-6,-59 2,-47-9,-56-11,-42 4,-29-7,-35-7,-7-20,-24-17,-1-23,7-25,11-26,-17-24,-43-24,-36-14,8-13,28-13,57-14,87-4,89 1,-74-11,-53-27,-21-16,-4-21,35 3,43 4,-28-34,-1-24,29-20,39-4,42-9,46-55,45-27,65-10,66-4,74-19,78-25,75-20,70 0,70 4,71-4,67 21,67 16,50 24,52 31,47 43,-19 45,-45 47,-71 31,-98 33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6.9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070CDA7-5D55-47BE-8AC3-BFC049355811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0,'0'0,"0"0,0 0,0 0,0 0,0 0,0 0,0 0,0 14,7 16,11 4,-4 20,7 4,1 17,6 6,7-7,-14-9,0-4,1-17,-8-7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28.0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354EAF-34BA-4023-ABF4-A1763CFDDE2B}" emma:medium="tactile" emma:mode="ink">
          <msink:context xmlns:msink="http://schemas.microsoft.com/ink/2010/main" type="inkDrawing" rotatedBoundingBox="2263,8043 2573,4326 2773,4342 2463,8060" semanticType="callout" shapeName="Other">
            <msink:destinationLink direction="with" ref="{8F6CDC00-FE26-4A27-9CA2-0E253487993E}"/>
          </msink:context>
        </emma:interpretation>
      </emma:emma>
    </inkml:annotationXML>
    <inkml:trace contextRef="#ctx0" brushRef="#br0">373 0,'0'0,"0"0,0 0,0 0,0 0,0 0,0 0,0 0,0 0,-14 20,-1 18,-6 26,-11 21,4 26,-7 28,-4 31,0 23,4 20,0 14,3 10,11 3,7 18,7 9,7 8,0-18,7-23,0-28,0-33,0-44,-7-38,0-33,0-28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28.5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4A9835-1963-4962-BC1E-C55DF1A6BC6D}" emma:medium="tactile" emma:mode="ink">
          <msink:context xmlns:msink="http://schemas.microsoft.com/ink/2010/main" type="inkDrawing" rotatedBoundingBox="2552,4195 7593,4571 7584,4694 2543,4319" shapeName="Other">
            <msink:destinationLink direction="with" ref="{179D8B5A-2965-454D-ACEB-BF5043B7210E}"/>
          </msink:context>
        </emma:interpretation>
      </emma:emma>
    </inkml:annotationXML>
    <inkml:trace contextRef="#ctx0" brushRef="#br0">0 32,'0'0,"0"0,0 0,0 0,0 0,0 0,0 0,21 0,29-6,27-1,40 0,31 0,36 7,27 0,26 0,21 7,20 7,26 9,7 4,13 11,15 2,-11-2,4-5,-21-2,-36-4,-24-3,-33-11,-38 1,-49 3,-36-7,-45-3,-36-1,-14-6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27.1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6CDC00-FE26-4A27-9CA2-0E253487993E}" emma:medium="tactile" emma:mode="ink">
          <msink:context xmlns:msink="http://schemas.microsoft.com/ink/2010/main" type="inkDrawing" rotatedBoundingBox="2589,7820 7514,1224 10948,3787 6022,10384" semanticType="callout" shapeName="Other">
            <msink:sourceLink direction="with" ref="{BE354EAF-34BA-4023-ABF4-A1763CFDDE2B}"/>
          </msink:context>
        </emma:interpretation>
      </emma:emma>
    </inkml:annotationXML>
    <inkml:trace contextRef="#ctx0" brushRef="#br0">226 57,'0'0,"0"0,0 0,0 0,0 0,25 0,10 0,32-7,25 1,35-8,21-3,11 4,10-1,1 1,-1 2,-10 11,-4 0,-6 0,-12 11,-3-5,-3 1,-7 0,-8 0,4-1,7 1,-10 0,10 3,-4-3,1 0,6-1,11 1,1 0,2 0,5 3,-5-10,5 0,-8 0,-4 7,-13-7,-8 0,4 6,-17 1,-8 0,-7 0,-7 0,-13 9,-16-9,-9 0,-8 0,-14 0,-3 3,-4-10,-14 0,0 0,0 0,0 0,0-17,7 3,0-16,14-14,8-27,9-28,12-16,20-13,8-8,10-20,15-6,6-11,8 7,-1 4,1 12,-8 18,-3 14,-11 23,-14 14,-24 13,-15 31,-10 3,-11 10,-7 14,0 10,-14 0,0 0,0 0,0 0,0 0,0 0,0 0,0 0,0 0,0 0,0 0,0 0,0 0,0 0,0 0,0 0,0 0,-14-7,7-6,0-8,-7-23,0-13,7-28,-11-10,4-16,0-22,0-22,0-15,7-2,0-4,-1-4,1 11,-7 3,-3 17,3 7,-1 23,1 14,0 24,0-1,7 18,0 10,-11 0,4 6,7 4,-7 0,0 4,7 2,-7-2,0-4,-1-7,8 3,-7-6,0 0,7 3,0 4,0-1,-7 1,7 13,0 4,0 3,-7 0,7 6,-1-6,-2 14,3-1,0-6,7 20,0 0,0 0,0 0,-14 0,14 0,0 0,0 0,0 0,-7 20,0-6,7-1,0 1,0 6,0-6,0 6,-8 7,-6 24,0 23,-7 14,-18 11,-10 2,-25 7,-8 1,-9-18,-5 4,1 3,7 17,-4-10,7 17,-3-17,0 14,0-21,-1-3,8-14,0-10,18-6,3-25,24-2,5-8,16-10,8-6,7-14,0 0,0 0,7 17,0-4,-7-13,8 34,-1 10,3 21,-10 23,0 13,7 42,-7 16,0 34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44.0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CEEAB8-D2EF-4D85-9D31-70A7FACE6DDD}" emma:medium="tactile" emma:mode="ink">
          <msink:context xmlns:msink="http://schemas.microsoft.com/ink/2010/main" type="inkDrawing" rotatedBoundingBox="2670,15499 4275,14365 4449,14610 2843,15744" semanticType="callout" shapeName="Other">
            <msink:sourceLink direction="with" ref="{C5C44091-B7DA-4F65-9631-346C67061106}"/>
          </msink:context>
        </emma:interpretation>
      </emma:emma>
    </inkml:annotationXML>
    <inkml:trace contextRef="#ctx0" brushRef="#br0">0 1114,'0'0,"0"0,0 0,0 0,0 0,0 0,0 0,14 0,11 0,10 0,8-7,17 0,-4 0,11-10,-3 4,6-1,5-13,-5 0,11-3,8-8,9-12,-6-8,-4-16,-6-1,-1 11,-18-4,1 10,-29 14,-7 0,-3 4,-11 19,0 8,-7-4,-7 3,0 14,0 0,14-20,1-4,6-3,3-3,-2-1,-1 1,-7-1,0 11,0-4,-7 4,0 6,-7 14,0 0,0 0,0 0,0 0,0 0,0 0,0 0,7-16,-7 16,0 0,0 0,0 0,0 0,0 0,0 0,0 0,0 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45.3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786D35-63EA-4B80-9F5F-D9877AC532AB}" emma:medium="tactile" emma:mode="ink">
          <msink:context xmlns:msink="http://schemas.microsoft.com/ink/2010/main" type="inkDrawing" rotatedBoundingBox="1578,17232 3263,14523 3291,14540 1606,17249" semanticType="callout" shapeName="Other"/>
        </emma:interpretation>
      </emma:emma>
    </inkml:annotationXML>
    <inkml:trace contextRef="#ctx0" brushRef="#br0">0 2693,'0'0,"0"0,0 0,0 0,0 0,0 0,0 0,10-17,19-17,13-30,28-38,26-37,20-54,29-34,21-23,0-15,3-9,-7 7,-17 23,-21 37,-25 48,-25 34,-32 43,-17 38,-22 27,-3 17,-3 17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44.8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368BCD-4E8A-46AF-89DB-43CBE087C35F}" emma:medium="tactile" emma:mode="ink">
          <msink:context xmlns:msink="http://schemas.microsoft.com/ink/2010/main" type="inkDrawing" rotatedBoundingBox="2030,17006 3388,14671 3445,14704 2087,17040" semanticType="callout" shapeName="Other"/>
        </emma:interpretation>
      </emma:emma>
    </inkml:annotationXML>
    <inkml:trace contextRef="#ctx0" brushRef="#br0">0 2347,'0'0,"0"0,0 0,0 0,0 0,0 0,0 0,0 0,0-24,7-10,14-27,29-27,6-41,36-37,14-33,17-15,11-13,8-3,-12 10,-3 20,-17 31,-22 27,-25 40,-20 31,-12 23,-16 25,-15 23,0 0,0 0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46.9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C44091-B7DA-4F65-9631-346C67061106}" emma:medium="tactile" emma:mode="ink">
          <msink:context xmlns:msink="http://schemas.microsoft.com/ink/2010/main" type="inkDrawing" rotatedBoundingBox="3379,16420 4904,15212 4965,15288 3440,16496" shapeName="Other">
            <msink:destinationLink direction="with" ref="{7BCEEAB8-D2EF-4D85-9D31-70A7FACE6DDD}"/>
            <msink:destinationLink direction="with" ref="{211701ED-9C08-4AA7-9E5B-BC05E0FA9D8E}"/>
          </msink:context>
        </emma:interpretation>
      </emma:emma>
    </inkml:annotationXML>
    <inkml:trace contextRef="#ctx0" brushRef="#br0">0 1199,'0'0,"0"0,0 0,0 0,0 0,0 0,21 0,4-7,31-17,36-20,24-30,22-21,28-23,0-21,10-10,-13 0,-22 20,-25 10,-31 31,-14 24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47.7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1701ED-9C08-4AA7-9E5B-BC05E0FA9D8E}" emma:medium="tactile" emma:mode="ink">
          <msink:context xmlns:msink="http://schemas.microsoft.com/ink/2010/main" type="inkDrawing" rotatedBoundingBox="3591,16686 5004,15352 5021,15370 3608,16704" semanticType="callout" shapeName="Other">
            <msink:sourceLink direction="with" ref="{C5C44091-B7DA-4F65-9631-346C67061106}"/>
          </msink:context>
        </emma:interpretation>
      </emma:emma>
    </inkml:annotationXML>
    <inkml:trace contextRef="#ctx0" brushRef="#br0">0 1324,'0'0,"0"0,0 0,0 0,0 0,0 0,0 0,0 0,14-14,25-16,28-21,25-37,31-31,36-19,7-25,7 0,-21 14,-22 21,-20 23,-26 30,-27 24,-18 14,-25 20,-14 17,0 0,-7 17,-7-10,-4 0,4 0,14-7,0 0,0 0,0 0,0 0,0 0,0 0,0 0,0 0,0 0,0 0,-14 6,14-6,0 0,0 0,0 0,0 0,0 0,0 0,0 0,0 0,0 0,0 0,0 0,0 0,0 0,0 0,0 0,0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49.3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3C2E8A-E118-499D-A4A9-D8B7C02CFD57}" emma:medium="tactile" emma:mode="ink">
          <msink:context xmlns:msink="http://schemas.microsoft.com/ink/2010/main" type="writingRegion" rotatedBoundingBox="15151,3872 16340,3872 16340,5115 15151,5115"/>
        </emma:interpretation>
      </emma:emma>
    </inkml:annotationXML>
    <inkml:traceGroup>
      <inkml:annotationXML>
        <emma:emma xmlns:emma="http://www.w3.org/2003/04/emma" version="1.0">
          <emma:interpretation id="{A715893C-E4B8-48B3-B6B7-CC75819913E0}" emma:medium="tactile" emma:mode="ink">
            <msink:context xmlns:msink="http://schemas.microsoft.com/ink/2010/main" type="paragraph" rotatedBoundingBox="15151,3872 16340,3872 16340,5115 15151,5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C51A33-5150-44B8-8A68-91A1E21E5464}" emma:medium="tactile" emma:mode="ink">
              <msink:context xmlns:msink="http://schemas.microsoft.com/ink/2010/main" type="line" rotatedBoundingBox="15151,3872 16340,3872 16340,5115 15151,5115"/>
            </emma:interpretation>
          </emma:emma>
        </inkml:annotationXML>
        <inkml:traceGroup>
          <inkml:annotationXML>
            <emma:emma xmlns:emma="http://www.w3.org/2003/04/emma" version="1.0">
              <emma:interpretation id="{3D682260-BA1B-475B-A827-912173D96B40}" emma:medium="tactile" emma:mode="ink">
                <msink:context xmlns:msink="http://schemas.microsoft.com/ink/2010/main" type="inkWord" rotatedBoundingBox="15151,3872 16340,3872 16340,5115 15151,5115"/>
              </emma:interpretation>
              <emma:one-of disjunction-type="recognition" id="oneOf0">
                <emma:interpretation id="interp0" emma:lang="en-IN" emma:confidence="0">
                  <emma:literal>+</emma:literal>
                </emma:interpretation>
                <emma:interpretation id="interp1" emma:lang="en-IN" emma:confidence="0">
                  <emma:literal>X</emma:literal>
                </emma:interpretation>
                <emma:interpretation id="interp2" emma:lang="en-IN" emma:confidence="0">
                  <emma:literal>x</emma:literal>
                </emma:interpretation>
                <emma:interpretation id="interp3" emma:lang="en-IN" emma:confidence="0">
                  <emma:literal>~</emma:literal>
                </emma:interpretation>
                <emma:interpretation id="interp4" emma:lang="en-IN" emma:confidence="0">
                  <emma:literal>y</emma:literal>
                </emma:interpretation>
              </emma:one-of>
            </emma:emma>
          </inkml:annotationXML>
          <inkml:trace contextRef="#ctx0" brushRef="#br0">0 0,'0'0,"0"0,0 0,0 0,0 0,0 0,0 0,0 0,0 0,0 0,14 14,14 6,18 11,18 9,20-6,4 14,1-1,6 28,-3 9,0 8,-11-1,-18-6,-3-4,-10-10,-19-17,-16-10,-8-13,-7-11,0-20,0 0,0 0,0 0</inkml:trace>
          <inkml:trace contextRef="#ctx0" brushRef="#br0" timeOffset="528.8">-21 139,'0'0,"0"0,0 0,0 0,0 0,0 0,0 0,0 0,0 0,14 7,14 13,11 1,10 6,29 7,7 27,17 23,14 8,1 23,3-3,-11 13,-13-20,-15-4,-11-26,-27-18,-15-16,-14-14,-14-27,0 0,0 0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53.0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67E2B2-53A5-4CCE-B22F-9D3F46F506A0}" emma:medium="tactile" emma:mode="ink">
          <msink:context xmlns:msink="http://schemas.microsoft.com/ink/2010/main" type="inkDrawing" rotatedBoundingBox="5688,5057 6233,6450 6137,6487 5592,5095" semanticType="callout" shapeName="Other"/>
        </emma:interpretation>
      </emma:emma>
    </inkml:annotationXML>
    <inkml:trace contextRef="#ctx0" brushRef="#br0">0 0,'0'0,"0"0,0 0,0 0,0 0,0 0,0 0,0 0,14 7,7 13,7 0,11 21,3 23,8 31,-1 10,1 17,3 7,-11 6,4-9,-11-11,-7-4,-6-16,2-13,-10-11,-7-37,-7-21,0-13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7.3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2EA08E-1FB0-47C0-8CCB-67BFA99FA968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0,'0'0,"0"0,0 0,0 0,0 0,0 0,0 0,0 0,14 13,7 4,18 0,3 3,15 11,10-4,0 10,-4 7,1 0,-15 11,-13 2,-12 1,-17 3,-21-11,-25 1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53.4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21FD28-3B4E-4D2E-B3E4-005B02F5ED31}" emma:medium="tactile" emma:mode="ink">
          <msink:context xmlns:msink="http://schemas.microsoft.com/ink/2010/main" type="inkDrawing" rotatedBoundingBox="5856,4711 6165,6449 6104,6460 5795,4722" semanticType="callout" shapeName="Other"/>
        </emma:interpretation>
      </emma:emma>
    </inkml:annotationXML>
    <inkml:trace contextRef="#ctx0" brushRef="#br0">0 0,'0'0,"0"0,0 0,0 0,0 0,0 0,0 0,0 0,0 14,7 16,7 14,7 31,8 26,2 38,5 17,-1 20,-3 3,-4-9,-7-8,-7-16,0-11,-7-19,-7-18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27.3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26C5385-E62A-4400-A350-96FFEA860993}" emma:medium="tactile" emma:mode="ink">
          <msink:context xmlns:msink="http://schemas.microsoft.com/ink/2010/main" type="inkDrawing" rotatedBoundingBox="7208,8085 7258,6869 7277,6870 7228,8085" shapeName="Line"/>
        </emma:interpretation>
      </emma:emma>
    </inkml:annotationXML>
    <inkml:trace contextRef="#ctx0" brushRef="#br0">4899-894,'0'0,"0"0,0 0,0 10,0 10,0 24,0 31,0 30,0 30,-10 21,3 6,-1-13,1-17,0-27,0-33,0-22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57.1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BD10A4-71DC-4846-AE4F-7FAE9EE46938}" emma:medium="tactile" emma:mode="ink">
          <msink:context xmlns:msink="http://schemas.microsoft.com/ink/2010/main" type="inkDrawing" rotatedBoundingBox="9419,14456 11397,10173 14899,11790 12921,16073" hotPoints="14195,12614 12022,14788 9849,12614 12022,10441" semanticType="enclosure" shapeName="Circle"/>
        </emma:interpretation>
      </emma:emma>
    </inkml:annotationXML>
    <inkml:trace contextRef="#ctx0" brushRef="#br0">2536 3915,'0'0,"0"0,0 0,0 0,0 0,0 0,0 0,0 0,14 0,14 0,14 0,25-14,32-6,18-10,13-25,15-23,14-23,0-35,14-13,-8-17,-13-20,-7-3,-29-11,-27 7,-26 6,-20 21,-26-3,-42 7,-17 6,-14 10,-18 11,-1 3,-16 13,-1 7,-10 4,6-4,-13-3,-18 3,-11 11,-10 2,0 18,-11 24,-11 6,8 10,7 21,10 6,11 4,24 20,8 4,14 6,10 21,-14 16,-3 25,-7 23,-8 17,-10 20,-3 27,-15 24,-14 17,8 4,-1 19,7 1,1 3,20-17,25 0,25-6,25-8,14-16,49-11,35-16,33 6,27 1,36-1,49 0,18-13,32-17,17-21,28-40,15-40,14-52,17-74,25-75,-7-50,-28-17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00.4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9C7EDA-B7A2-49CC-9CBD-EE56A71F0AD6}" emma:medium="tactile" emma:mode="ink">
          <msink:context xmlns:msink="http://schemas.microsoft.com/ink/2010/main" type="inkDrawing" rotatedBoundingBox="15178,16382 15200,16339 15200,16339 15179,16383" shapeName="Other"/>
        </emma:interpretation>
      </emma:emma>
    </inkml:annotationXML>
    <inkml:trace contextRef="#ctx0" brushRef="#br0">21 0,'0'0,"0"0,0 0,0 0,0 0,0 0,0 0,0 0,-7 17,0-4,7-13,-7 14,7-14,0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34.7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B9EB6F6-706C-4D6B-8B82-0793D2D30D99}" emma:medium="tactile" emma:mode="ink">
          <msink:context xmlns:msink="http://schemas.microsoft.com/ink/2010/main" type="inkDrawing" rotatedBoundingBox="21824,8059 23551,6439 23618,6511 21891,8131" semanticType="callout" shapeName="Other"/>
        </emma:interpretation>
      </emma:emma>
    </inkml:annotationXML>
    <inkml:trace contextRef="#ctx0" brushRef="#br0">56 1581,'0'0,"0"0,0 0,0 0,0 0,0 0,-14 10,0-3,0-7,0 0,14 0,0-17,7-3,21-17,25-14,18-31,31-26,25-27,21-1,4-16,10 6,1 4,-4-4,-18 28,-14 16,-18 31,-31 7,-15 26,-20 18,-29 7,-14 13,-21 0,-8 6,1 1,-7-7,14 0,7 7,14-7,0 0,0 0,0 0,0 0,0 0,0 0,0 0,0 0,0 0,-7 13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37.7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F11FAC-AA15-43A0-95CD-43FDF9EE24F2}" emma:medium="tactile" emma:mode="ink">
          <msink:context xmlns:msink="http://schemas.microsoft.com/ink/2010/main" type="inkDrawing" rotatedBoundingBox="22968,11666 24579,9810 24619,9845 23008,11701" semanticType="callout" shapeName="Other"/>
        </emma:interpretation>
      </emma:emma>
    </inkml:annotationXML>
    <inkml:trace contextRef="#ctx0" brushRef="#br0">1115 5171,'0'0,"0"0,0 0,0 0,0 0,0 0,0 0,0 0,0 0,0 0,14-7,7-20,22-7,20-33,18-25,22-30,20-34,19-10,2-20,1 3,7 4,-8 9,-20 32,-15 26,-24 34,-28 17,-12 24,-23 23,-8 4,-14 10,0 0,-14 17,7-4,-8-6,-6 0,-3 0,9-7,15 0,0 0,0 0,0 0,0 0,0 0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40.1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863AE79-E87F-4C93-848C-45D0602580A2}" emma:medium="tactile" emma:mode="ink">
          <msink:context xmlns:msink="http://schemas.microsoft.com/ink/2010/main" type="inkDrawing" rotatedBoundingBox="22923,14113 24612,12918 24621,12931 22932,14127" semanticType="callout" shapeName="Other">
            <msink:sourceLink direction="with" ref="{DB8BCBD4-2AB6-4FEE-8599-0075CA0EEFBD}"/>
          </msink:context>
        </emma:interpretation>
      </emma:emma>
    </inkml:annotationXML>
    <inkml:trace contextRef="#ctx0" brushRef="#br0">1062 7616,'0'0,"0"0,0 0,0 0,0 0,0 0,0 0,0 0,14-13,11-8,17-19,36-11,24-20,22-21,21-9,17-11,0 4,-3-14,7 13,-28 11,-22 20,-17 4,-28 19,-19 22,-23 9,-29 24,0 0,0 0,-14 0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04.1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B8BCBD4-2AB6-4FEE-8599-0075CA0EEFBD}" emma:medium="tactile" emma:mode="ink">
          <msink:context xmlns:msink="http://schemas.microsoft.com/ink/2010/main" type="inkDrawing" rotatedBoundingBox="19277,17642 24291,16510 24299,16545 19284,17676" shapeName="Other">
            <msink:destinationLink direction="with" ref="{A863AE79-E87F-4C93-848C-45D0602580A2}"/>
          </msink:context>
        </emma:interpretation>
      </emma:emma>
    </inkml:annotationXML>
    <inkml:trace contextRef="#ctx0" brushRef="#br0">0 1128,'0'0,"0"0,0 0,0 0,0 0,0 0,0 0,21-7,25-6,45-11,40-7,42-13,63-13,43-18,46 1,28-7,21 3,11-14,7 4,-11 7,-4 0,-31 10,-42-1,-43 15,-60 13,-42 10,-57 10,-45 17,-36 14,-21-7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04.6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17B250-70F1-47AB-8FF2-BF503F7AC777}" emma:medium="tactile" emma:mode="ink">
          <msink:context xmlns:msink="http://schemas.microsoft.com/ink/2010/main" type="inkDrawing" rotatedBoundingBox="19377,18346 24885,16620 24900,16669 19393,18396" shapeName="Other"/>
        </emma:interpretation>
      </emma:emma>
    </inkml:annotationXML>
    <inkml:trace contextRef="#ctx0" brushRef="#br0">0 1730,'0'0,"0"0,0 0,0 0,0 0,0 0,0 0,21-6,43-8,38-10,50-13,63-14,46-30,64-24,42-10,39-14,28 0,21-13,1-7,-8 20,-35-6,-35 20,-57 3,-60 24,-74 14,-56 23,-50 20,-53 18,-28 13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30.7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2F60E7-EAE8-4D9F-818F-10699EAAFE68}" emma:medium="tactile" emma:mode="ink">
          <msink:context xmlns:msink="http://schemas.microsoft.com/ink/2010/main" type="inkDrawing" rotatedBoundingBox="12492,5867 24488,6050 24480,6555 12485,6372" shapeName="Other"/>
        </emma:interpretation>
      </emma:emma>
    </inkml:annotationXML>
    <inkml:trace contextRef="#ctx0" brushRef="#br0">0 0,'0'0,"0"0,0 0,0 0,0 0,0 0,0 0,0 17,0-3,14-1,14 11,15 0,41 9,26-9,34 13,51 1,30-5,40 5,28 13,39-11,35 4,46-3,25 3,35-10,45-17,33-17,28-17,17-10,22 0,17-4,15 4,-19-4,-6 11,-32-4,-28 14,-57-3,-67 3,-81-1,-81 11,-81 0,-75 0,-52 0,-43 0,-28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7.7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94503B4-9A7D-483C-A074-E4770CD939CB}" emma:medium="tactile" emma:mode="ink">
          <msink:context xmlns:msink="http://schemas.microsoft.com/ink/2010/main" type="inkDrawing"/>
        </emma:interpretation>
      </emma:emma>
    </inkml:annotationXML>
    <inkml:trace contextRef="#ctx0" brushRef="#br0">0 345,'0'0,"0"0,0 0,0 0,0 0,0 0,0 0,0 0,7-14,0-6,7-10,7-11,11 7,-4-3,7 0,1 3,-4 3,-4 1,0 6,-14 11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32.8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CBD705-0B70-4BA1-BE81-6C4D9E727341}" emma:medium="tactile" emma:mode="ink">
          <msink:context xmlns:msink="http://schemas.microsoft.com/ink/2010/main" type="inkDrawing" rotatedBoundingBox="9645,9673 14078,8569 14095,8633 9661,9738" shapeName="Other"/>
        </emma:interpretation>
      </emma:emma>
    </inkml:annotationXML>
    <inkml:trace contextRef="#ctx0" brushRef="#br0">0 1094,'0'0,"0"0,0 0,0 0,0 0,0 0,0 0,21-7,28-6,47-11,59-20,50-14,63-13,42-20,43-4,39-10,11-4,9 5,-23 15,-26 12,-59-1,-43 27,-67 17,-56 10,-54 11,-45 6,-39 7,-17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33.4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6716F5F-478E-435E-93DD-3E40D6A24CA2}" emma:medium="tactile" emma:mode="ink">
          <msink:context xmlns:msink="http://schemas.microsoft.com/ink/2010/main" type="inkDrawing" rotatedBoundingBox="15682,9086 19329,8781 19337,8867 15689,9172" shapeName="Other"/>
        </emma:interpretation>
      </emma:emma>
    </inkml:annotationXML>
    <inkml:trace contextRef="#ctx0" brushRef="#br0">0 295,'0'0,"0"0,0 0,0 0,0 0,0 0,0 0,14 0,22 0,48-7,47-10,52-3,61-17,45-4,43 7,14-3,7 6,-18 4,-17 4,-39 9,-53 7,-39 7,-57 0,-34 7,-44 0,-37 0,-15-7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34.0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293C89-5286-46B0-AF44-89F58917AACD}" emma:medium="tactile" emma:mode="ink">
          <msink:context xmlns:msink="http://schemas.microsoft.com/ink/2010/main" type="inkDrawing" rotatedBoundingBox="20934,9230 24253,8715 24271,8833 20953,9349" shapeName="Other"/>
        </emma:interpretation>
      </emma:emma>
    </inkml:annotationXML>
    <inkml:trace contextRef="#ctx0" brushRef="#br0">0 563,'0'0,"0"0,0 0,0 0,0 0,0 0,0 0,0-17,21-4,32-9,46-7,53-1,53-6,52-7,47 1,27-4,8 9,-10 12,-19-5,-38 8,-53 10,-39 6,-57-6,-42 6,-45 7,-36 7,0 0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36.8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3F6241F-FDC4-460D-8A19-042CD8376087}" emma:medium="tactile" emma:mode="ink">
          <msink:context xmlns:msink="http://schemas.microsoft.com/ink/2010/main" type="inkDrawing" rotatedBoundingBox="12180,8864 22517,9094 22455,11914 12117,11684" hotPoints="23435,10801 18381,11815 13515,10115 18568,9101" semanticType="enclosure" shapeName="Ellipse">
            <msink:destinationLink direction="with" ref="{E8341942-5432-409B-857E-F62B4DE0AAD6}"/>
          </msink:context>
        </emma:interpretation>
      </emma:emma>
    </inkml:annotationXML>
    <inkml:trace contextRef="#ctx0" brushRef="#br0">586 2383,'0'0,"0"0,0 0,0 0,0 0,0 0,21 6,22 1,31 7,35 3,33-4,34 8,32 6,39-7,18 4,10-4,22 4,6-4,1 0,6 4,15-4,-4 4,-6 7,-5-8,-3 4,-7 4,4-11,-11-3,-7-10,3-7,-21-7,-10-10,-8-3,-6-4,-11 4,-4-1,-10-2,4-1,-5 7,-13-3,-7-1,3-2,-10-4,-26-4,-2-6,-15-10,-24-11,-12-13,-23-10,-19 6,-17 1,-17 9,-15-3,-7 11,-14 6,-14 0,0 4,-8 3,-6 0,-4 0,-10-4,0 8,-18-21,-18-4,-7-9,-17-7,-14-7,-29 0,-7-1,-21 5,-21 13,-4 0,-10 3,-11 3,-10 8,-4-7,-4-8,-3 1,-17 7,-4-7,-15 7,8 13,0 7,17 3,11 21,4 6,3 7,3 7,4 0,-10 7,10 0,-3 0,3 6,-4 21,4 3,11 4,10 20,-10 14,7-4,-11 17,-10 17,-4 10,-14 17,-11 17,-3 3,3 11,15-7,20-11,36 11,28 7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39.9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A32EDDF-FEBF-4D8C-A51B-A185B3B15C99}" emma:medium="tactile" emma:mode="ink">
          <msink:context xmlns:msink="http://schemas.microsoft.com/ink/2010/main" type="inkDrawing" rotatedBoundingBox="22928,10314 23879,10543 23875,10558 22924,10329" shapeName="Other">
            <msink:destinationLink direction="with" ref="{E8341942-5432-409B-857E-F62B4DE0AAD6}"/>
          </msink:context>
        </emma:interpretation>
      </emma:emma>
    </inkml:annotationXML>
    <inkml:trace contextRef="#ctx0" brushRef="#br0">0 0,'0'0,"0"0,0 0,0 0,0 0,0 0,0 0,21 7,25-1,25 11,35 7,28 3,10 10,5 1,-5-4,-9 10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39.7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341942-5432-409B-857E-F62B4DE0AAD6}" emma:medium="tactile" emma:mode="ink">
          <msink:context xmlns:msink="http://schemas.microsoft.com/ink/2010/main" type="inkDrawing" rotatedBoundingBox="21550,11485 23327,10655 23339,10680 21561,11510" semanticType="callout" shapeName="Other">
            <msink:sourceLink direction="with" ref="{2A32EDDF-FEBF-4D8C-A51B-A185B3B15C99}"/>
            <msink:sourceLink direction="with" ref="{93F6241F-FDC4-460D-8A19-042CD8376087}"/>
          </msink:context>
        </emma:interpretation>
      </emma:emma>
    </inkml:annotationXML>
    <inkml:trace contextRef="#ctx0" brushRef="#br0">0 826,'0'0,"0"0,0 0,0 0,0 0,0 0,21-10,25-11,46-26,39-17,34-24,37-11,9-2,-2 3,-22 13,-25 10,-28 21,-38 20,-33 4,-17 16,-32 8,-14 6,-14 0,-7 0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3:41.5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1E05872-5831-4FD0-ADB7-3425664FF1E8}" emma:medium="tactile" emma:mode="ink">
          <msink:context xmlns:msink="http://schemas.microsoft.com/ink/2010/main" type="inkDrawing" rotatedBoundingBox="6788,16542 20899,16516 20901,17132 6789,17158" shapeName="Other"/>
        </emma:interpretation>
      </emma:emma>
    </inkml:annotationXML>
    <inkml:trace contextRef="#ctx0" brushRef="#br0">0 109,'0'0,"0"0,0 0,0 0,0 0,0 0,0 0,0 0,25 6,10 1,22 0,24 0,28 3,32-3,22-1,10 8,28-1,18 11,3 0,4 0,14-4,7 4,21-4,-3-7,10 4,8-3,-8 6,7 4,-3-4,0-3,0 0,-11-3,7-8,-10 1,-11-7,0 0,-28 0,-14 7,-14 3,-4-3,-11 0,-3-1,7 1,-7 0,22 0,16 3,19-3,10 6,35 1,15 3,28-4,6-13,29-13,11-31,7-24,10-13,11-7,-11-7,-14 14,-18 13,-45 17,-22 24,-49 20,-38 7,-51 7,-34-7,-25 0,-36-7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4:07.6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1587C9B-1F9C-43EF-9C94-6068D059E6C1}" emma:medium="tactile" emma:mode="ink">
          <msink:context xmlns:msink="http://schemas.microsoft.com/ink/2010/main" type="inkDrawing" rotatedBoundingBox="4822,8012 5370,9245 5025,9399 4476,8166" semanticType="callout" shapeName="Other">
            <msink:sourceLink direction="to" ref="{80EDC1D6-0343-4CDC-8317-16D8801166D4}"/>
          </msink:context>
        </emma:interpretation>
      </emma:emma>
    </inkml:annotationXML>
    <inkml:trace contextRef="#ctx0" brushRef="#br0">197 4,'0'0,"0"0,0 0,0 0,0 0,-14 0,-3 0,-5 0,1 0,7 0,14 0,7 20,14 17,8 24,17 21,3 23,14 3,8 17,0 1,-15-1,-6-7,-8-13,-10-20,-11-17,-7-31,-7-20,-7-17,-14-41,0-3,-14-20,-4-24,-4-10,1-11,-11-16,11 0,0 13,3 21,11 6,7 24,0 27,14 34,0 14,0 30,7 20,14 27,0 11,11 17,3-4,0 13,4-12,-11-12,1-15,-8-28,-7-24,-7-24,-7-13,-14-37,-7-24,-8-10,-13-17,-18-10,-7-4,-4-3,-13 17,17 7,10 16,8 15,10 19,28 18,11 13,18 20,21 31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4:15.4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92579F0-581D-4427-AFF6-7B674D0BC707}" emma:medium="tactile" emma:mode="ink">
          <msink:context xmlns:msink="http://schemas.microsoft.com/ink/2010/main" type="inkDrawing" rotatedBoundingBox="17538,3992 20922,2284 20941,2322 17557,4030" semanticType="callout" shapeName="Other"/>
        </emma:interpretation>
      </emma:emma>
    </inkml:annotationXML>
    <inkml:trace contextRef="#ctx0" brushRef="#br0">0 1700,'0'0,"0"0,0 0,0 0,0 0,0 0,0 0,0 0,28-14,28-13,29-20,42-28,39-9,49-31,25-7,25-10,24-17,1 3,-1 0,-20 1,-15 23,-25 0,-42 37,-39 14,-35 20,-42 24,-25 14,-25 6,-21 7,0 0,-14 13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4:17.5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EDC1D6-0343-4CDC-8317-16D8801166D4}" emma:medium="tactile" emma:mode="ink">
          <msink:context xmlns:msink="http://schemas.microsoft.com/ink/2010/main" type="inkDrawing" rotatedBoundingBox="4057,12312 5876,12532 5872,12566 4052,12345" shapeName="Other">
            <msink:destinationLink direction="to" ref="{F1587C9B-1F9C-43EF-9C94-6068D059E6C1}"/>
          </msink:context>
        </emma:interpretation>
      </emma:emma>
    </inkml:annotationXML>
    <inkml:trace contextRef="#ctx0" brushRef="#br0">0 0,'0'0,"0"0,0 0,0 0,0 0,0 0,0 0,0 0,0 0,0 0,0 0,0 0,32 7,18 13,24-6,21-1,25 4,18-3,6-1,12 1,-1 3,-3-4,-4 1,-14 3,-17-4,-15 1,-24-1,-15 4,-28 0,-13-10,-22-7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8.0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6E6C18-DF7F-448D-8288-ABF633873C46}" emma:medium="tactile" emma:mode="ink">
          <msink:context xmlns:msink="http://schemas.microsoft.com/ink/2010/main" type="inkDrawing"/>
        </emma:interpretation>
      </emma:emma>
    </inkml:annotationXML>
    <inkml:trace contextRef="#ctx0" brushRef="#br0">28 0,'0'0,"0"0,0 0,0 0,0 0,0 0,0 0,0 0,0 0,0 0,0 0,0 0,0 0,-14 13,14-13,-14 0,14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4:28.0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657B6A2-70C8-4B1B-89D8-5DE404A07C33}" emma:medium="tactile" emma:mode="ink">
          <msink:context xmlns:msink="http://schemas.microsoft.com/ink/2010/main" type="inkDrawing" rotatedBoundingBox="3302,14707 7328,14807 7326,14893 3300,14793" shapeName="Other"/>
        </emma:interpretation>
      </emma:emma>
    </inkml:annotationXML>
    <inkml:trace contextRef="#ctx0" brushRef="#br0">0 7,'0'0,"0"0,0 0,0 0,0 0,0 0,0 0,0 0,14 13,14-13,18 0,25 0,35 0,17 0,33 0,27 0,22 0,24 0,18 0,18 0,14 7,7-7,3 7,-14-1,-6 1,-36 7,-18 3,-42-4,-42 8,-33-5,-31-2,-31 0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4:28.4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4F6DE1-62D4-41BF-882B-33B545C0E8FD}" emma:medium="tactile" emma:mode="ink">
          <msink:context xmlns:msink="http://schemas.microsoft.com/ink/2010/main" type="inkDrawing" rotatedBoundingBox="4281,14817 6847,14743 6849,14798 4283,14871" shapeName="Other"/>
        </emma:interpretation>
      </emma:emma>
    </inkml:annotationXML>
    <inkml:trace contextRef="#ctx0" brushRef="#br0">0 92,'0'0,"0"0,0 0,0 0,0 0,0 0,18 0,17 0,39-10,29 3,38 0,25-7,35 1,18-4,10 10,-10 0,3 1,-20 6,-8 0,-32 0,-31 6,-18 1,-43 0,-24-7,-25 7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4:34.6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5E1EEE-C134-4C16-88B9-F960B5BB6355}" emma:medium="tactile" emma:mode="ink">
          <msink:context xmlns:msink="http://schemas.microsoft.com/ink/2010/main" type="inkDrawing" rotatedBoundingBox="15003,8941 20584,6665 20630,6777 15048,9054" semanticType="callout" shapeName="Other">
            <msink:sourceLink direction="with" ref="{80D44A32-414C-4C5D-8612-0612F697FE53}"/>
          </msink:context>
        </emma:interpretation>
      </emma:emma>
    </inkml:annotationXML>
    <inkml:trace contextRef="#ctx0" brushRef="#br0">268 2117,'0'0,"0"0,0 0,0 0,-14 7,-7 0,-11 3,-3 3,-1 1,-9-1,9 4,1-10,21 0,28-7,28 0,47-14,41-16,64-21,46-30,53-31,53-27,46-23,35-25,14-23,22-3,-1 6,-35 8,-28 19,-46 35,-57 33,-70 30,-56 32,-61 19,-42 24,-39 7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4:41.0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CED9D9-8E56-4E53-AF75-6A09F37D9A59}" emma:medium="tactile" emma:mode="ink">
          <msink:context xmlns:msink="http://schemas.microsoft.com/ink/2010/main" type="inkDrawing" rotatedBoundingBox="14076,13488 16206,12803 16233,12889 14103,13574" semanticType="callout" shapeName="Other">
            <msink:sourceLink direction="with" ref="{80D44A32-414C-4C5D-8612-0612F697FE53}"/>
            <msink:sourceLink direction="with" ref="{D9BAAC96-3260-4591-A414-F6BBC55F7F53}"/>
          </msink:context>
        </emma:interpretation>
      </emma:emma>
    </inkml:annotationXML>
    <inkml:trace contextRef="#ctx0" brushRef="#br0">0 691,'0'0,"0"0,0 0,0 0,0 0,0 0,0 0,0 0,0 0,0 0,24-7,12 0,24-6,24-4,26-7,24-6,14-4,18-3,14-8,-7-12,0-11,-14 7,-4 4,-21 2,-17 11,-22 4,-24 3,-19 6,-16 11,-15 13,-21 7,0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4:42.9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7A7CF3-9770-43D0-82B6-692756EA365B}" emma:medium="tactile" emma:mode="ink">
          <msink:context xmlns:msink="http://schemas.microsoft.com/ink/2010/main" type="writingRegion" rotatedBoundingBox="18786,12630 23258,12630 23258,13474 18786,13474"/>
        </emma:interpretation>
      </emma:emma>
    </inkml:annotationXML>
    <inkml:traceGroup>
      <inkml:annotationXML>
        <emma:emma xmlns:emma="http://www.w3.org/2003/04/emma" version="1.0">
          <emma:interpretation id="{A842C4F5-1942-41FE-BB6E-17AB6A4F8B8A}" emma:medium="tactile" emma:mode="ink">
            <msink:context xmlns:msink="http://schemas.microsoft.com/ink/2010/main" type="paragraph" rotatedBoundingBox="18786,12630 23258,12630 23258,13474 18786,13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A2A079-0F11-4AF9-A76D-4CD889EFFEFF}" emma:medium="tactile" emma:mode="ink">
              <msink:context xmlns:msink="http://schemas.microsoft.com/ink/2010/main" type="line" rotatedBoundingBox="18786,12630 23258,12630 23258,13474 18786,13474"/>
            </emma:interpretation>
          </emma:emma>
        </inkml:annotationXML>
        <inkml:traceGroup>
          <inkml:annotationXML>
            <emma:emma xmlns:emma="http://www.w3.org/2003/04/emma" version="1.0">
              <emma:interpretation id="{80D44A32-414C-4C5D-8612-0612F697FE53}" emma:medium="tactile" emma:mode="ink">
                <msink:context xmlns:msink="http://schemas.microsoft.com/ink/2010/main" type="inkWord" rotatedBoundingBox="18786,12630 20131,12630 20131,12918 18786,12918">
                  <msink:destinationLink direction="with" ref="{9BCED9D9-8E56-4E53-AF75-6A09F37D9A59}"/>
                  <msink:destinationLink direction="with" ref="{0E5E1EEE-C134-4C16-88B9-F960B5BB6355}"/>
                </msink:context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.</emma:literal>
                </emma:interpretation>
                <emma:interpretation id="interp3" emma:lang="en-IN" emma:confidence="0">
                  <emma:literal>~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0 281,'0'0,"0"0,0 0,0 0,0 0,0 0,0 0,0 0,0 0,14 7,7-7,15 0,24-7,24-6,19-11,20-3,15-3,3-8,4 1,-4 7,-21-1,-25 11,-24 6,-18-3</inkml:trace>
        </inkml:traceGroup>
        <inkml:traceGroup>
          <inkml:annotationXML>
            <emma:emma xmlns:emma="http://www.w3.org/2003/04/emma" version="1.0">
              <emma:interpretation id="{14701ADB-A823-425B-AAC8-AEE3665D96EC}" emma:medium="tactile" emma:mode="ink">
                <msink:context xmlns:msink="http://schemas.microsoft.com/ink/2010/main" type="inkWord" rotatedBoundingBox="22305,12705 23258,12705 23258,13474 22305,13474"/>
              </emma:interpretation>
              <emma:one-of disjunction-type="recognition" id="oneOf1">
                <emma:interpretation id="interp5" emma:lang="en-IN" emma:confidence="0">
                  <emma:literal>/</emma:literal>
                </emma:interpretation>
                <emma:interpretation id="interp6" emma:lang="en-IN" emma:confidence="0">
                  <emma:literal>.</emma:literal>
                </emma:interpretation>
                <emma:interpretation id="interp7" emma:lang="en-IN" emma:confidence="0">
                  <emma:literal>\</emma:literal>
                </emma:interpretation>
                <emma:interpretation id="interp8" emma:lang="en-IN" emma:confidence="0">
                  <emma:literal>|</emma:literal>
                </emma:interpretation>
                <emma:interpretation id="interp9" emma:lang="en-IN" emma:confidence="0">
                  <emma:literal>`</emma:literal>
                </emma:interpretation>
              </emma:one-of>
            </emma:emma>
          </inkml:annotationXML>
          <inkml:trace contextRef="#ctx0" brushRef="#br0" timeOffset="392.56">3519 844,'0'0,"0"0,0 0,0 0,0 0,0 0,14-7,14-17,32-23,25-18,24-23,18-17,1-3,-5 3,-10 17,-21 13,-18 18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4:44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335200D-C624-4665-82F2-6DF8D719AE1E}" emma:medium="tactile" emma:mode="ink">
          <msink:context xmlns:msink="http://schemas.microsoft.com/ink/2010/main" type="writingRegion" rotatedBoundingBox="12207,16698 13894,16698 13894,17561 12207,17561"/>
        </emma:interpretation>
      </emma:emma>
    </inkml:annotationXML>
    <inkml:traceGroup>
      <inkml:annotationXML>
        <emma:emma xmlns:emma="http://www.w3.org/2003/04/emma" version="1.0">
          <emma:interpretation id="{868F066E-4C59-4868-8FAB-5F07EFFB9A64}" emma:medium="tactile" emma:mode="ink">
            <msink:context xmlns:msink="http://schemas.microsoft.com/ink/2010/main" type="paragraph" rotatedBoundingBox="12207,16698 13894,16698 13894,17561 12207,17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45E297-1BC4-4767-81E4-70AFE8E31AEA}" emma:medium="tactile" emma:mode="ink">
              <msink:context xmlns:msink="http://schemas.microsoft.com/ink/2010/main" type="line" rotatedBoundingBox="12207,16698 13894,16698 13894,17561 12207,17561"/>
            </emma:interpretation>
          </emma:emma>
        </inkml:annotationXML>
        <inkml:traceGroup>
          <inkml:annotationXML>
            <emma:emma xmlns:emma="http://www.w3.org/2003/04/emma" version="1.0">
              <emma:interpretation id="{D9BAAC96-3260-4591-A414-F6BBC55F7F53}" emma:medium="tactile" emma:mode="ink">
                <msink:context xmlns:msink="http://schemas.microsoft.com/ink/2010/main" type="inkWord" rotatedBoundingBox="12207,16698 13894,16698 13894,17561 12207,17561">
                  <msink:destinationLink direction="with" ref="{9BCED9D9-8E56-4E53-AF75-6A09F37D9A59}"/>
                </msink:context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-</emma:literal>
                </emma:interpretation>
                <emma:interpretation id="interp2" emma:lang="en-IN" emma:confidence="0">
                  <emma:literal>_</emma:literal>
                </emma:interpretation>
                <emma:interpretation id="interp3" emma:lang="en-IN" emma:confidence="0">
                  <emma:literal>`</emma:literal>
                </emma:interpretation>
                <emma:interpretation id="interp4" emma:lang="en-IN" emma:confidence="0">
                  <emma:literal>,</emma:literal>
                </emma:interpretation>
              </emma:one-of>
            </emma:emma>
          </inkml:annotationXML>
          <inkml:trace contextRef="#ctx0" brushRef="#br0">0 863,'0'0,"0"0,0 0,0 0,0 0,0 0,14 0,21-7,32-16,29-11,34-17,33-27,27-17,19-16,-12 2,-10-3,-21 18,-35 16,-29 7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5:59.8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866D5BE-B4F5-49E6-8B8C-845D9C5E2741}" emma:medium="tactile" emma:mode="ink">
          <msink:context xmlns:msink="http://schemas.microsoft.com/ink/2010/main" type="inkDrawing" rotatedBoundingBox="15106,5797 21954,3336 21981,3410 15133,5871" semanticType="callout" shapeName="Other">
            <msink:destinationLink direction="with" ref="{B62129C9-EB89-41CF-9A01-E32E3F34056A}"/>
          </msink:context>
        </emma:interpretation>
      </emma:emma>
    </inkml:annotationXML>
    <inkml:trace contextRef="#ctx0" brushRef="#br0">0 2492,'0'0,"0"0,0 0,0 0,0 0,0 0,29-6,27-15,46-19,64-42,53-13,60-16,53-18,38-13,36-4,21-10,29 1,6-1,0 14,1-11,-8-3,-14 17,-38-6,-43 13,-57 13,-63 24,-60 28,-56 16,-50 17,-46 14,-28 20,-14 0,-11 0,-3 0,7 6,0 1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6:05.1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E51282-CA1C-4975-95B6-3153A858B6CE}" emma:medium="tactile" emma:mode="ink">
          <msink:context xmlns:msink="http://schemas.microsoft.com/ink/2010/main" type="inkDrawing" rotatedBoundingBox="9134,4163 15857,2818 16431,5687 9708,7032" hotPoints="15114,4203 12241,6224 8832,5374 11705,3353" semanticType="enclosure" shapeName="Ellipse"/>
        </emma:interpretation>
      </emma:emma>
    </inkml:annotationXML>
    <inkml:trace contextRef="#ctx0" brushRef="#br0">2141 2111,'0'0,"0"0,0 0,0 0,0 0,0 0,0 0,-11 14,11 0,18-1,17 7,22-6,45-7,43-7,42-7,49-17,43-20,39-30,17-21,22-17,6-20,4-17,-7-17,-28-7,-32 11,-42 13,-40 13,-48 25,-54 29,-49 25,-38 23,-36 13,-29-6,-38 14,-28-1,-39-20,-18 4,-32-4,-38-7,-25 1,-36-4,4-4,-7 8,-17-1,-18 4,-8 20,-3 10,-7 21,-17 26,-4 8,17 16,12 21,13-1,43 21,31-3,32 10,32 6,42 1,36 10,24 20,50 16,35 12,28 12,43 8,28 19,49-2,32-8,56-23,68-30,45-48,64-55,43-43,48-58,36-50,25-55,7-40,-29-28,-59 11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6:07.4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76667E-A5F2-478B-90BE-3AF73DBAE6FA}" emma:medium="tactile" emma:mode="ink">
          <msink:context xmlns:msink="http://schemas.microsoft.com/ink/2010/main" type="inkDrawing" rotatedBoundingBox="4466,8796 6135,8291 6155,8358 4486,8862" semanticType="callout" shapeName="Other">
            <msink:sourceLink direction="with" ref="{83FAD8E0-B496-449C-A709-6317B13FEADE}"/>
          </msink:context>
        </emma:interpretation>
      </emma:emma>
    </inkml:annotationXML>
    <inkml:trace contextRef="#ctx0" brushRef="#br0">0 509,'0'0,"0"0,0 0,0 0,0 0,0 0,14 0,8-7,24 0,28-6,24-18,19 4,28-10,6 0,8-4,7 0,-14-3,-14-7,-18 7,-25 4,-28-4,-18 17,-20 10,-5 10,-24 7,0 17,-7-4,0 1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6:08.1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55DCD2-F421-41FE-9012-5BA09BBEC5A7}" emma:medium="tactile" emma:mode="ink">
          <msink:context xmlns:msink="http://schemas.microsoft.com/ink/2010/main" type="inkDrawing" rotatedBoundingBox="7146,8589 8492,8089 8506,8126 7160,8627" semanticType="callout" shapeName="Other">
            <msink:sourceLink direction="with" ref="{83FAD8E0-B496-449C-A709-6317B13FEADE}"/>
          </msink:context>
        </emma:interpretation>
      </emma:emma>
    </inkml:annotationXML>
    <inkml:trace contextRef="#ctx0" brushRef="#br0">0 525,'0'0,"0"0,0 0,0 0,0 0,0 0,0 0,0 0,0 0,0 0,0-17,0 4,14 3,7-4,21-3,26 4,13-1,10-16,19-4,10-10,7-11,-11 5,-3 6,-14 6,-11 1,-6 13,-8-13,-25 24,-21-1,-14 7,-14 7,0 0,0 0,-14 7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9.5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1C81D1-8A0C-4C02-A434-C13B36CDACFF}" emma:medium="tactile" emma:mode="ink">
          <msink:context xmlns:msink="http://schemas.microsoft.com/ink/2010/main" type="inkDrawing"/>
        </emma:interpretation>
      </emma:emma>
    </inkml:annotationXML>
    <inkml:trace contextRef="#ctx0" brushRef="#br0">0 471,'0'0,"0"0,0 0,0 0,0 0,0 0,14-14,7-16,14-14,18-21,4-19,10-1,-11 4,-3 13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6:09.1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80F860C-3079-4FAF-9F1F-2F834FB6FA5B}" emma:medium="tactile" emma:mode="ink">
          <msink:context xmlns:msink="http://schemas.microsoft.com/ink/2010/main" type="writingRegion" rotatedBoundingBox="9750,8065 13881,8065 13881,9326 9750,9326"/>
        </emma:interpretation>
      </emma:emma>
    </inkml:annotationXML>
    <inkml:traceGroup>
      <inkml:annotationXML>
        <emma:emma xmlns:emma="http://www.w3.org/2003/04/emma" version="1.0">
          <emma:interpretation id="{13ABE31F-5A27-46CA-AA0E-C71F4E9B34DA}" emma:medium="tactile" emma:mode="ink">
            <msink:context xmlns:msink="http://schemas.microsoft.com/ink/2010/main" type="paragraph" rotatedBoundingBox="9750,8065 13881,8065 13881,9326 9750,9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64DE31-26AB-4B5F-B204-7C615180D848}" emma:medium="tactile" emma:mode="ink">
              <msink:context xmlns:msink="http://schemas.microsoft.com/ink/2010/main" type="line" rotatedBoundingBox="9750,8065 13881,8065 13881,9326 9750,9326"/>
            </emma:interpretation>
          </emma:emma>
        </inkml:annotationXML>
        <inkml:traceGroup>
          <inkml:annotationXML>
            <emma:emma xmlns:emma="http://www.w3.org/2003/04/emma" version="1.0">
              <emma:interpretation id="{83FAD8E0-B496-449C-A709-6317B13FEADE}" emma:medium="tactile" emma:mode="ink">
                <msink:context xmlns:msink="http://schemas.microsoft.com/ink/2010/main" type="inkWord" rotatedBoundingBox="9750,8065 10516,8065 10516,8414 9750,8414">
                  <msink:destinationLink direction="with" ref="{1876667E-A5F2-478B-90BE-3AF73DBAE6FA}"/>
                  <msink:destinationLink direction="with" ref="{C055DCD2-F421-41FE-9012-5BA09BBEC5A7}"/>
                </msink:context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.</emma:literal>
                </emma:interpretation>
                <emma:interpretation id="interp2" emma:lang="en-IN" emma:confidence="0">
                  <emma:literal>_</emma:literal>
                </emma:interpretation>
                <emma:interpretation id="interp3" emma:lang="en-IN" emma:confidence="0">
                  <emma:literal>|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0 349,'0'0,"0"0,0 0,0 0,0 0,0 0,0 0,0 0,0 0,0 0,0 0,0 0,18-17,3-3,8-8,6 1,14-3,8 3,10-4,7 4,-4-3,5-4,-12 14,1-1,-15 4,-3 11,-18-1,-7 0,-21 7,0 0,0 0,0 0,0 0,0 0</inkml:trace>
        </inkml:traceGroup>
        <inkml:traceGroup>
          <inkml:annotationXML>
            <emma:emma xmlns:emma="http://www.w3.org/2003/04/emma" version="1.0">
              <emma:interpretation id="{C4EEC03E-5CB4-4D00-A38C-9F7A4C907C87}" emma:medium="tactile" emma:mode="ink">
                <msink:context xmlns:msink="http://schemas.microsoft.com/ink/2010/main" type="inkWord" rotatedBoundingBox="13866,9311 13881,9311 13881,9326 13866,9326"/>
              </emma:interpretation>
              <emma:one-of disjunction-type="recognition" id="oneOf1">
                <emma:interpretation id="interp5" emma:lang="en-IN" emma:confidence="0">
                  <emma:literal>.</emma:literal>
                </emma:interpretation>
                <emma:interpretation id="interp6" emma:lang="en-IN" emma:confidence="0">
                  <emma:literal>`</emma:literal>
                </emma:interpretation>
                <emma:interpretation id="interp7" emma:lang="en-IN" emma:confidence="0">
                  <emma:literal>'</emma:literal>
                </emma:interpretation>
                <emma:interpretation id="interp8" emma:lang="en-IN" emma:confidence="0">
                  <emma:literal>l</emma:literal>
                </emma:interpretation>
                <emma:interpretation id="interp9" emma:lang="en-IN" emma:confidence="0">
                  <emma:literal>,</emma:literal>
                </emma:interpretation>
              </emma:one-of>
            </emma:emma>
          </inkml:annotationXML>
          <inkml:trace contextRef="#ctx0" brushRef="#br0" timeOffset="3493.03">4116 1246,'0'0,"0"0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6:17.0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62129C9-EB89-41CF-9A01-E32E3F34056A}" emma:medium="tactile" emma:mode="ink">
          <msink:context xmlns:msink="http://schemas.microsoft.com/ink/2010/main" type="inkDrawing" rotatedBoundingBox="21285,8001 23448,6697 23492,6770 21328,8073" semanticType="callout" shapeName="Other">
            <msink:sourceLink direction="with" ref="{5866D5BE-B4F5-49E6-8B8C-845D9C5E2741}"/>
          </msink:context>
        </emma:interpretation>
      </emma:emma>
    </inkml:annotationXML>
    <inkml:trace contextRef="#ctx0" brushRef="#br0">0 1291,'0'0,"0"0,0 0,0 0,0 0,0 0,0 0,0 0,28-10,22-4,38-23,35-24,50-17,25-34,31-13,4-17,-3 6,-19 1,-31 9,-24 25,-36 13,-43 27,-24 17,-31 23,-22 21,0 0,-15 7,1 7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6:19.5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5A3991-CDF4-4A3A-87F3-6CEBB9A7D98B}" emma:medium="tactile" emma:mode="ink">
          <msink:context xmlns:msink="http://schemas.microsoft.com/ink/2010/main" type="inkDrawing" rotatedBoundingBox="19651,17636 23266,14329 23361,14433 19745,17739" semanticType="callout" shapeName="Other"/>
        </emma:interpretation>
      </emma:emma>
    </inkml:annotationXML>
    <inkml:trace contextRef="#ctx0" brushRef="#br0">0 3290,'0'0,"0"0,0 0,0 0,0 0,0 0,0 0,0 0,0 0,17-7,19-17,20-20,32-13,39-38,36-30,24-31,42-31,32-26,8-24,20-3,-7-28,1 4,-18 6,-25 8,-18 30,-31 37,-40 27,-38 38,-32 36,-31 25,-22 26,-21 18,-7 13,-14 13,0 1,0 3,-7-4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6:20.1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81DCA9-AC17-4523-B409-D2DE2DBEB518}" emma:medium="tactile" emma:mode="ink">
          <msink:context xmlns:msink="http://schemas.microsoft.com/ink/2010/main" type="inkDrawing" rotatedBoundingBox="20174,17948 24290,13912 24341,13964 20226,18001" semanticType="callout" shapeName="Other"/>
        </emma:interpretation>
      </emma:emma>
    </inkml:annotationXML>
    <inkml:trace contextRef="#ctx0" brushRef="#br0">0 4017,'0'0,"0"0,0 0,0 0,0 0,0 0,0 0,7-17,21-10,25-17,32-34,32-23,41-38,44-41,38-40,31-37,36-31,25-37,14-11,0-12,-18 16,-17 20,-32 34,-46 35,-53 43,-50 64,-42 38,-38 40,-29 35,-21 23,-14 23,-14 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9.9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C39C6D-6148-41ED-BB8E-2690FED89E6F}" emma:medium="tactile" emma:mode="ink">
          <msink:context xmlns:msink="http://schemas.microsoft.com/ink/2010/main" type="inkDrawing"/>
        </emma:interpretation>
      </emma:emma>
    </inkml:annotationXML>
    <inkml:trace contextRef="#ctx0" brushRef="#br0">0 528,'0'0,"0"0,0 0,0 0,0 0,0 0,0 0,0 0,22-20,13-17,7-21,15-27,17-3,0 4,-11-1,-3 14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50.5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1760B1D-9049-441F-A1A1-91B3DADCCCCB}" emma:medium="tactile" emma:mode="ink">
          <msink:context xmlns:msink="http://schemas.microsoft.com/ink/2010/main" type="inkDrawing"/>
        </emma:interpretation>
      </emma:emma>
    </inkml:annotationXML>
    <inkml:trace contextRef="#ctx0" brushRef="#br0">406 0,'0'0,"0"0,0 0,0 0,0 0,0 0,0 0,-7 14,-14 3,7 3,7 17,0 14,-7 17,0 20,0 24,-8 10,-2 33,-5 18,-6 0,0 13,-4-3,11 10,7-14,-1-16,5-17,3-24,7-38,0-16,-1-31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50.9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688D30-C3F3-4866-B159-F570C921347F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0,'0'0,"0"0,0 0,0 0,0 0,0 0,0 0,7 24,15 10,9 27,12 13,24 21,3 7,15 3,-4-17,-3-7,-11-17,-11-20,4-20,-10-24,13-24,-6-26,10-35,14-37,7-27,11-17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00.7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032C1BC-A5B8-4A80-8FBB-4F05360DA56E}" emma:medium="tactile" emma:mode="ink">
          <msink:context xmlns:msink="http://schemas.microsoft.com/ink/2010/main" type="inkDrawing" rotatedBoundingBox="7714,6042 13334,7786 13254,8045 7633,6301" semanticType="callout" shapeName="Other">
            <msink:sourceLink direction="with" ref="{CABBD6D5-5941-4BCB-8C73-4DE35E5DDBB1}"/>
          </msink:context>
        </emma:interpretation>
      </emma:emma>
    </inkml:annotationXML>
    <inkml:trace contextRef="#ctx0" brushRef="#br0">148 51,'0'0,"0"0,0 0,0 0,0 0,0 0,0 0,7 17,7 10,21-4,25 15,25 12,35 8,35 20,36 0,10 13,25-13,18 3,17-3,0-13,18-8,14-6,10 7,-3 3,7 20,11 7,-18 14,-7-1,-28-16,-18-14,-39 0,-31-27,-36-17,-39-13,-35-14,-46-7,-35 0,-39-6,-24-11,-33 4,-42-7,-13-7,-30-4,-9-12,-26-15,-10-19,-17-1,-12 0,-27-10,-29 1,-10-5,-4 15,-7-4,0-11,25 8,21-11,35 18,39-1,39 14,36 3,48 17,33 14,24 13,39 11,39 6,38 7,32 14,36 16,35 18,25 23,28 17,21 17,32 10,17 3,11 8,0-1,25 14,3-14,11 4,-7-14,0 4,-25-18,-11-3,-31-16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49.2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60D505E-1AC2-475F-B832-A79A0F5100E1}" emma:medium="tactile" emma:mode="ink">
          <msink:context xmlns:msink="http://schemas.microsoft.com/ink/2010/main" type="inkDrawing" rotatedBoundingBox="9480,8031 10396,4705 12394,5255 11478,8581" semanticType="callout" shapeName="Other">
            <msink:sourceLink direction="with" ref="{CABBD6D5-5941-4BCB-8C73-4DE35E5DDBB1}"/>
          </msink:context>
        </emma:interpretation>
      </emma:emma>
    </inkml:annotationXML>
    <inkml:trace contextRef="#ctx0" brushRef="#br0">1538 84,'0'0,"0"0,0 0,0 0,0 0,-21 7,0-4,-22 4,-31 7,-28 16,-22 21,-17 23,-11 14,-10 21,7 13,10 3,18-10,28 17,14-13,25 16,32-6,28 13,28-6,25-8,11 8,35-7,3-1,14-13,8-40,17-31,0-27,4-41,3-33,-10-35,3-16,-7-34,-17-24,-8-31,-21-16,-24-7,-15 0,-28 10,-13 17,-23 30,-27 27,0 35,-18 33,-11 17,-3 28,3 16,4 7,4 17,6 13,-10 11,4 20,-4 34,10 40</inkml:trace>
    <inkml:trace contextRef="#ctx0" brushRef="#br0" timeOffset="-3465.89">1337-1033,'0'0,"0"0,0 0,0 0,0 0,0 0,0 0,0 0,0 16,0 12,-7 22,0 38,0 31,-11 33,4 11,-7 30,-1 20,1 7,0 4,-4-11,4 1,7-14,0-18,0-19,0-24,7-27,0-31,-8-30,15-17,0-21,0-13</inkml:trace>
    <inkml:trace contextRef="#ctx0" brushRef="#br0" timeOffset="-2903.56">550 965,'0'0,"0"0,0 0,0 0,0 0,0 0,0 0,0 0,0 0,7 20,14 10,7 8,14 19,-6 25,-1 19,4 21,-4-7,0 4,-3-11,-4-10,1-16,-1-18,11-10,3-23,22-18,6-26,18-25,15-23,13-33,18-42,-3-9,0-11,-15 10,-10 14,-18 20,-21 31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24.6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C4A899C-9008-4667-9B3B-36239DCDAA8E}" emma:medium="tactile" emma:mode="ink">
          <msink:context xmlns:msink="http://schemas.microsoft.com/ink/2010/main" type="inkDrawing"/>
        </emma:interpretation>
      </emma:emma>
    </inkml:annotationXML>
    <inkml:trace contextRef="#ctx0" brushRef="#br0">2319 0,'0'0,"0"0,0 0,0 0,0 0,0 0,0 0,0 0,0 14,0 6,7 10,-7-30,0 0,0 0,0 0,21 41,-21-41,0 0,0 0,39 34,-39-34,0 0,49 51,-49-51,68 61,20 13,25 14,10 17,15 4,7 16,20 0,1 24,14 7,0 3,4 4,-8-1,8-9,-4-4,-14-4,-7 1,-8-7,-20-4,-22-20,-13-16,-26-18,-6-23,-22-11,-10-13,-11-17,-21-17,0 0,0 0,0 0,0 0,0 0,0 0,0 0,0 0,0 0,0 0,0 0,0 0,0 0,0 0,0 0,0 0,0 0,0 0,-14-10,14 10,-18 0,18 0,-14-7,0 0,0 7,-7-7,-7 0,-15 1,1-1,-25-7,-18 8,-17-1,-22 0,-20-6,-1-4,-7 3,-21-6,0-4,-14 4,-4-4,4 4,-21-11,3-6,-3 0,-4-7,-17 0,3 10,-3-7,3 4,-4 10,22-4,-7 1,17 3,18-4,21 4,15 0,13 7,18-4,18 4,21 6,17-3,11 4,25 6,7 7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53.7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14D1C4F-28DB-446F-A755-2F6927BF0B06}" emma:medium="tactile" emma:mode="ink">
          <msink:context xmlns:msink="http://schemas.microsoft.com/ink/2010/main" type="inkDrawing" rotatedBoundingBox="13818,5212 17283,6538 16844,7685 13379,6360" semanticType="callout" shapeName="Other">
            <msink:sourceLink direction="from" ref="{CABBD6D5-5941-4BCB-8C73-4DE35E5DDBB1}"/>
            <msink:sourceLink direction="to" ref="{CABBD6D5-5941-4BCB-8C73-4DE35E5DDBB1}"/>
          </msink:context>
        </emma:interpretation>
      </emma:emma>
    </inkml:annotationXML>
    <inkml:trace contextRef="#ctx0" brushRef="#br0">2820 1128,'0'0,"0"0,0 0,0 0,0 0,0 0,0 0,0 0,0 0,-14 7,-7-7,-11-7,-3 0,-7-10,-11-10,-11-3,-17-4,-18-3,-17-1,-8-2,-13-1,-5-3,-6-7,3-20,4 14,4-8,2 8,1-11,11 7,6 10,8 0,10-3,11 14,17 2,11 8,11 13,3 3,11-6,-1 7,8 2,0 5,0-1,6-3,1 3,0 0,-4 7,11-7,14 7,0 0,0 0,0 0,0 0,0 0,0 0,0 0</inkml:trace>
    <inkml:trace contextRef="#ctx0" brushRef="#br0" timeOffset="599.55">304 915,'0'0,"0"0,0 0,0 0,0 0,0 0,0 0,-14-7,-7-17,-4-20,-10-20,-15-28,-28-9,-10-18,-14 4,-8 10,5 10,13 7,11 14,14 16,17 21,11 10,32 3,32 7,24-6,40-5,20-9,32 0,18-4,25 4,10 10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11.2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F0A350-F3D3-4722-A3F3-3DCFA79A5F43}" emma:medium="tactile" emma:mode="ink">
          <msink:context xmlns:msink="http://schemas.microsoft.com/ink/2010/main" type="inkDrawing"/>
        </emma:interpretation>
      </emma:emma>
    </inkml:annotationXML>
    <inkml:trace contextRef="#ctx0" brushRef="#br0">56 1975,'0'0,"0"0,0 0,0 0,0 0,-14 6,0 1,0 0,0-7,14 0,14-14,21-16,25-17,28-18,25-23,18-17,14-10,35-20,0-1,3-20,1 4,-1-4,-3 11,-28 2,-14 25,-22 3,-17 27,-25 10,-24 27,-15 17,-10 10,-25 24,0 0,0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11.8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30FFD4-AD72-4349-BC74-FC0552283CAF}" emma:medium="tactile" emma:mode="ink">
          <msink:context xmlns:msink="http://schemas.microsoft.com/ink/2010/main" type="inkDrawing"/>
        </emma:interpretation>
      </emma:emma>
    </inkml:annotationXML>
    <inkml:trace contextRef="#ctx0" brushRef="#br0">0 177,'0'0,"0"0,0 0,0 0,0 0,0 0,0 0,0 0,14 0,18 0,10-7,21 0,8-10,24 4,8-8,6 1,11 0,-11-1,-13 4,-8 4,-17 6,-22 0,-21 0,-14 7,-14 0,0 0,0 0,0 0,-7 14,-7 6,-7 18,-21 23,-1 27,-17 37,-3 27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43.3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B23B606-9E0C-4412-A321-933F103B7DE9}" emma:medium="tactile" emma:mode="ink">
          <msink:context xmlns:msink="http://schemas.microsoft.com/ink/2010/main" type="inkDrawing" rotatedBoundingBox="9945,4306 9960,4306 9960,4321 9945,4321" shapeName="Other"/>
        </emma:interpretation>
      </emma:emma>
    </inkml:annotationXML>
    <inkml:trace contextRef="#ctx0" brushRef="#br0">243-1609,'0'0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33.3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700C77-7F74-4B60-B819-6F3871394235}" emma:medium="tactile" emma:mode="ink">
          <msink:context xmlns:msink="http://schemas.microsoft.com/ink/2010/main" type="inkDrawing" rotatedBoundingBox="11015,5377 12209,2063 13979,2701 12785,6015" semanticType="callout" shapeName="Other">
            <msink:sourceLink direction="to" ref="{CABBD6D5-5941-4BCB-8C73-4DE35E5DDBB1}"/>
            <msink:sourceLink direction="from" ref="{CABBD6D5-5941-4BCB-8C73-4DE35E5DDBB1}"/>
          </msink:context>
        </emma:interpretation>
      </emma:emma>
    </inkml:annotationXML>
    <inkml:trace contextRef="#ctx0" brushRef="#br0">1303 0,'0'0,"0"0,0 0,0 0,0 0,0 0,-14 0,0 0,-8 7,1 10,-18 10,-3 34,-11 27,-10 41,-12 23,-2 45,-22 33,-3 21,6 16,1 8,3-8,8 1,2-28,8-16,18-41,10-34,18-41,7-30,13-38,8-23</inkml:trace>
    <inkml:trace contextRef="#ctx0" brushRef="#br0" timeOffset="534.29">-268 1799,'0'0,"0"0,0 0,0 0,0 0,0 0,0 0,0 0,11 24,3 20,14 23,7 28,18 24,4 13,13 13,-6 11,-11-7,-4-10,-10-10,-11-24,1-21,-15-26,0-21,0-23,25-35,31-43,36-44,28-35,32-39,21-32,7-6,-6 10,-37 24,-20 30,-29 51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36.9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E86155-8567-4886-B916-A3CCE544C018}" emma:medium="tactile" emma:mode="ink">
          <msink:context xmlns:msink="http://schemas.microsoft.com/ink/2010/main" type="inkDrawing" rotatedBoundingBox="7985,6030 13203,7692 13021,8263 7803,6601" semanticType="callout" shapeName="Other">
            <msink:sourceLink direction="to" ref="{CABBD6D5-5941-4BCB-8C73-4DE35E5DDBB1}"/>
          </msink:context>
        </emma:interpretation>
      </emma:emma>
    </inkml:annotationXML>
    <inkml:trace contextRef="#ctx0" brushRef="#br0">441 409,'0'0,"0"0,0 0,0 0,0 0,0 0,0 0,0 0,0 0,25 0,10 0,14 11,33 2,20 11,21 3,22 10,21 14,14 6,28 11,-3 14,17 6,4 6,11 8,-4 10,10 0,-10-8,-3-12,-19-7,-9-14,-30-10,-23-4,-22-26,-32-1,-24-9,-25 2,-18-9,-14-14,-14 0,0 0,-21-7,-32-17,-25-3,-31-17,-43-17,-28-13,-35-18,-25-13,-18-10,-21-7,-24 7,-4-7,-8 4,-2 9,-1-3,29 4,24 7,39 2,35 8,47 3,34 30,33 14,41 21,19 6,17 17,39 17,10 6,29 14,17 7,28 14,36 20,32 0,35 13,39-3,31 14,18 10,25 10,14 20,-7 0,-4-6,-17-8,-32-19,-32-11,-32-34,-52-13,-47-14,-31-27,-49-3,-33-14,-34-16,-33-1,-49-6,-38-11,-40-20,-34-20,-40-14,-28-14,-24-9,-12-11,-6 14,4 3,17 11,21 2,39 18,32 10,45 14,36 2,42 25,33 10,30 13,22 7,36 13,24 8,38 9,33 18,35 9,42 14,32 21,43 16,13 21,22-1,13 1,8-7,-10-3,-12-18,-24-9,-39-28,-38-13,-47-14,-38-23,-40-4,-48-20,-36-4,-64-6,-63-18,-56-12,-54-1,-52-27,-50 0,-31-7,-11-9,-11 16,-7-7,18 7,21-3,21 6,50 1,28 9,60 4,38 11,47 6,45 13,26 11,38 20,24 0,33 13,24 4,57 10,38 4,53 13,40 3,48 1,36 3,18 10,3 10,11-4,-18 15,-28-8,-39-6,-50-4,-52-10,-50-16,-46-18,-45-6,-36-14,-21 0,-28 0,-7-7,-1 0,5 0,2 7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38.5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2D0816-E04C-4027-AED0-0DFF48083380}" emma:medium="tactile" emma:mode="ink">
          <msink:context xmlns:msink="http://schemas.microsoft.com/ink/2010/main" type="inkDrawing" rotatedBoundingBox="8349,10970 10468,7181 11827,7941 9707,11730" semanticType="callout" shapeName="Other">
            <msink:sourceLink direction="from" ref="{CABBD6D5-5941-4BCB-8C73-4DE35E5DDBB1}"/>
            <msink:sourceLink direction="to" ref="{CABBD6D5-5941-4BCB-8C73-4DE35E5DDBB1}"/>
          </msink:context>
        </emma:interpretation>
      </emma:emma>
    </inkml:annotationXML>
    <inkml:trace contextRef="#ctx0" brushRef="#br0">0 3556,'0'0,"0"0,0 0,0 0,0 0,0 0,0 0,0 0,0 0,0 0,0 0,0-24,7-20,7-30,7-21,25-40,11-31,24-48,21-40,25-30,25-24,17-18,18-2,-14 16,-7 31,-28 48,-36 40,-24 54,-25 51,-32 37,-14 27,-7 24,-7 17,0-3</inkml:trace>
    <inkml:trace contextRef="#ctx0" brushRef="#br0" timeOffset="648.75">741 640,'0'0,"0"0,0 0,0 0,0 0,0 0,0 0,14-13,14-14,36-24,14-14,31-16,22-14,20-6,-6-4,0 10,-15 14,-10 13,-24 17,-22 21,-25 16,-10 14,-18 20,-14 11,-7 20,0 40,-7 24,0 34,0 27,-7 21,-4 3,-3 6,-7-6,0-24,7-27,-4-34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41.8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CF1BB3-AF8A-4036-AC4B-5D8456635574}" emma:medium="tactile" emma:mode="ink">
          <msink:context xmlns:msink="http://schemas.microsoft.com/ink/2010/main" type="writingRegion" rotatedBoundingBox="6789,8756 9373,10963 8427,12071 5843,9864"/>
        </emma:interpretation>
      </emma:emma>
    </inkml:annotationXML>
    <inkml:traceGroup>
      <inkml:annotationXML>
        <emma:emma xmlns:emma="http://www.w3.org/2003/04/emma" version="1.0">
          <emma:interpretation id="{85D6A94E-8814-4A0A-A35F-EAFA673D7BC5}" emma:medium="tactile" emma:mode="ink">
            <msink:context xmlns:msink="http://schemas.microsoft.com/ink/2010/main" type="paragraph" rotatedBoundingBox="6789,8756 9373,10963 8427,12071 5843,98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A3BA0-F74C-4551-BEAE-91B28796F3D3}" emma:medium="tactile" emma:mode="ink">
              <msink:context xmlns:msink="http://schemas.microsoft.com/ink/2010/main" type="line" rotatedBoundingBox="6789,8756 9373,10963 8427,12071 5843,9864"/>
            </emma:interpretation>
          </emma:emma>
        </inkml:annotationXML>
        <inkml:traceGroup>
          <inkml:annotationXML>
            <emma:emma xmlns:emma="http://www.w3.org/2003/04/emma" version="1.0">
              <emma:interpretation id="{CABBD6D5-5941-4BCB-8C73-4DE35E5DDBB1}" emma:medium="tactile" emma:mode="ink">
                <msink:context xmlns:msink="http://schemas.microsoft.com/ink/2010/main" type="inkWord" rotatedBoundingBox="6789,8756 9373,10963 8427,12071 5843,9864">
                  <msink:destinationLink direction="to" ref="{E0700C77-7F74-4B60-B819-6F3871394235}"/>
                  <msink:destinationLink direction="from" ref="{E0700C77-7F74-4B60-B819-6F3871394235}"/>
                  <msink:destinationLink direction="from" ref="{814D1C4F-28DB-446F-A755-2F6927BF0B06}"/>
                  <msink:destinationLink direction="to" ref="{814D1C4F-28DB-446F-A755-2F6927BF0B06}"/>
                  <msink:destinationLink direction="from" ref="{CD2D0816-E04C-4027-AED0-0DFF48083380}"/>
                  <msink:destinationLink direction="to" ref="{CD2D0816-E04C-4027-AED0-0DFF48083380}"/>
                  <msink:destinationLink direction="to" ref="{17E86155-8567-4886-B916-A3CCE544C018}"/>
                  <msink:destinationLink direction="with" ref="{F032C1BC-A5B8-4A80-8FBB-4F05360DA56E}"/>
                  <msink:destinationLink direction="with" ref="{160D505E-1AC2-475F-B832-A79A0F5100E1}"/>
                </msink:context>
              </emma:interpretation>
              <emma:one-of disjunction-type="recognition" id="oneOf0">
                <emma:interpretation id="interp0" emma:lang="en-IN" emma:confidence="0">
                  <emma:literal>do.</emma:literal>
                </emma:interpretation>
                <emma:interpretation id="interp1" emma:lang="en-IN" emma:confidence="0">
                  <emma:literal>she</emma:literal>
                </emma:interpretation>
                <emma:interpretation id="interp2" emma:lang="en-IN" emma:confidence="0">
                  <emma:literal>odd.</emma:literal>
                </emma:interpretation>
                <emma:interpretation id="interp3" emma:lang="en-IN" emma:confidence="0">
                  <emma:literal>d.</emma:literal>
                </emma:interpretation>
                <emma:interpretation id="interp4" emma:lang="en-IN" emma:confidence="0">
                  <emma:literal>ode.</emma:literal>
                </emma:interpretation>
              </emma:one-of>
            </emma:emma>
          </inkml:annotationXML>
          <inkml:trace contextRef="#ctx0" brushRef="#br0">0 633,'0'0,"0"0,0 0,0 0,0 0,0 0,0 0,14 13,22 18,27 13,15 24,24 16,15 32,-1 5,4 5,-18 2,-13-26,-15-14,-32-20,-21-24,-28-31,-21-26,-39-31,-18-24,-17-27,-15-33,-3-18,4-10,21-6,21 2,31 5,15 9,39 17,27 7,19 38,17 30,14 37,0 34,4 37,-7 17,-18 17,-25 17,-20 17,-22 10,-15 0,-13-13,-7-14,-11-21,11-16,14-21,3-20,18-13,25-14,24-7,25-6,36-1,27-20,26-3,13 3,-10-17,0 7,-22 0,-20-3,-25 10,-25 10,-32-4</inkml:trace>
          <inkml:trace contextRef="#ctx0" brushRef="#br0" timeOffset="992.22">1588 1751,'0'0,"0"0,0 0,0 0,0 0,0 0,0 0,0 0,0 0,8 16,13 15,14 6,18 14,18 7,24 19,11-5,3-1,8 7,-15-14,-7-13,-17-7,-11-7,-32-6,-10-15,-25-16,-25-10,-17-10,-25-14,-18-7,-24-19,-8-12,-10-19,0-4,18-10,10 14,4-1,13 11,29 17,22 13,24 3,21 11,21 17,0 6,8-3,3 11,-11 12,0 5,-3 2,-11 7,-7 11,-7 30,-21 27,-21 30,-25 21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46.4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3230 1392,'0'0,"0"0,0 0,0 0,0 0,0 0,0 0,0 0,0 0,0 0,-15-7,1 0,-7 1,-11-8,-10-10,-7 4,-26-10,-20-4,-11-14,-17-9,-15-11,-7 4,-20-11,6-6,-14-11,0 8,3-4,1 3,0 14,10-4,3 8,15 9,11 7,10 7,10 4,22 13,17 3,11 10,11 1,0 6,20 0,8-3,7 10,14 0,0 0,0 0,0 0,0 0,0 0,0 0,14 10,0 4,7-1,15 1,-1 10,22-4,24 10,21 1,15 13,24 0,14 13,4 25,-4-15,-7-2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47.2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1214 1643,'0'0,"0"0,0 0,0 0,0 0,0 0,0 0,-18-7,-3-6,-7-11,-25-13,-4-14,-27-20,-4-34,-11-10,-4-14,1-3,-4 3,11 0,7 24,10 4,11 13,3 23,29 11,14 17,14 17,7 20,14 0,14 0,29 0,27 0,26 0,31-17,28-4,15-6,-11-3,-7-4,-29 7,-20 3,-25 4,-36 3,-10 10,-32 0,-14 7,0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26.6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CC91F3-D940-4A4D-A5BB-8B2AC5654FBF}" emma:medium="tactile" emma:mode="ink">
          <msink:context xmlns:msink="http://schemas.microsoft.com/ink/2010/main" type="inkDrawing"/>
        </emma:interpretation>
      </emma:emma>
    </inkml:annotationXML>
    <inkml:trace contextRef="#ctx0" brushRef="#br0">0 1226,'0'0,"0"0,0 0,0 0,0 0,0 0,0 0,0 0,0 0,0 0,0-14,0-10,7 7,7-20,11 3,10-10,14-13,25-21,18-10,3-10,4-18,-3 18,-8-10,-11 13,-13 7,-11 13,-18 11,-7 17,-3 20,-18 10,-7 17,0 0,0 0,0 0,0 17,0-17,0 13,0 1,0 3,0-17,7 20,7-3,8 20,13 14,18 20,-4 20,22 4,-8 10,11 4,1 2,-5-9,4 3,4-3,-15-4,-3-17,-3-3,-11-10,-4-7,-7-21,-13-9,-5-1,4-9,1 2,-8-6,0-10,0 0,-14-7,0 0,0 0,0 0,-14 7,14-7,-14 0,0 6,-8 11,-23 4,-12 16,-24 7,-14 30,-25 14,-4 7,1 0,6-14,18-13,22-17,38-34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59.1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E7A68ED-6E82-4577-B844-63A1C32B85ED}" emma:medium="tactile" emma:mode="ink">
          <msink:context xmlns:msink="http://schemas.microsoft.com/ink/2010/main" type="writingRegion" rotatedBoundingBox="11529,4018 23576,8420 21240,14815 9193,10414"/>
        </emma:interpretation>
      </emma:emma>
    </inkml:annotationXML>
    <inkml:traceGroup>
      <inkml:annotationXML>
        <emma:emma xmlns:emma="http://www.w3.org/2003/04/emma" version="1.0">
          <emma:interpretation id="{5B854C5D-8139-4075-8F09-77ADEE00986E}" emma:medium="tactile" emma:mode="ink">
            <msink:context xmlns:msink="http://schemas.microsoft.com/ink/2010/main" type="paragraph" rotatedBoundingBox="8882,7689 14334,4274 15801,6615 10348,10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AD7458-ED97-4B76-913F-99D8173F54D4}" emma:medium="tactile" emma:mode="ink">
              <msink:context xmlns:msink="http://schemas.microsoft.com/ink/2010/main" type="line" rotatedBoundingBox="8882,7689 14334,4274 15801,6615 10348,10030"/>
            </emma:interpretation>
          </emma:emma>
        </inkml:annotationXML>
        <inkml:traceGroup>
          <inkml:annotationXML>
            <emma:emma xmlns:emma="http://www.w3.org/2003/04/emma" version="1.0">
              <emma:interpretation id="{A8C6A698-2FCB-41D0-9453-529DC8EC6DA4}" emma:medium="tactile" emma:mode="ink">
                <msink:context xmlns:msink="http://schemas.microsoft.com/ink/2010/main" type="inkWord" rotatedBoundingBox="8882,7689 14334,4274 15801,6615 10348,10030">
                  <msink:destinationLink direction="with" ref="{795C790A-79A5-40D7-AB9B-3EC460FCA0C7}"/>
                  <msink:destinationLink direction="with" ref="{5208EC05-55D0-4194-BDE5-A5936C8C9936}"/>
                </msink:context>
              </emma:interpretation>
              <emma:one-of disjunction-type="recognition" id="oneOf0">
                <emma:interpretation id="interp0" emma:lang="en-IN" emma:confidence="0">
                  <emma:literal>*so</emma:literal>
                </emma:interpretation>
                <emma:interpretation id="interp1" emma:lang="en-IN" emma:confidence="0">
                  <emma:literal>t O</emma:literal>
                </emma:interpretation>
                <emma:interpretation id="interp2" emma:lang="en-IN" emma:confidence="0">
                  <emma:literal>*0</emma:literal>
                </emma:interpretation>
                <emma:interpretation id="interp3" emma:lang="en-IN" emma:confidence="0">
                  <emma:literal>t o</emma:literal>
                </emma:interpretation>
                <emma:interpretation id="interp4" emma:lang="en-IN" emma:confidence="0">
                  <emma:literal>T O</emma:literal>
                </emma:interpretation>
              </emma:one-of>
            </emma:emma>
          </inkml:annotationXML>
          <inkml:trace contextRef="#ctx0" brushRef="#br0">-7623-9463,'0'0,"0"0,0 0,0 0,0 0,0 0,0 0,0 0,-18 11,4 2,-7 8,-8 16,-20 14,0 13,-19 7,5 14,3 13,3 4,5-4,16-3,8 13,7-10,21 24,14 0,14 3,15-3,17 0,3-14,18-3,15-16,2-18,-2-31,6-13,7-20,-10-20,0-14,-11-14,1-40,-19-14,-10-24,-25-16,-6-24,-22 3,-14-3,-22-4,-6 7,-14 14,-18 13,-7 11,3 23,-3 20,-4 21,15 20,3 18,10 16,4 16,4 5</inkml:trace>
          <inkml:trace contextRef="#ctx0" brushRef="#br0" timeOffset="1935.83">-11968-4823,'0'0,"0"0,0 0,0 0,0 0,0 0,0 0,0-20,17-24,5-27,6-38,14-40,15-37,-1-27,11-14,-10-17,3 7,-4 3,-3 11,-4 16,8 24,-15 24,4 17,-11 23,1 24,-4 14,-11 20,-7 10,0 14,-7 10,0 14,-7 13,0 0,0 0,0 0,0 0,0 0,0 0,0 0</inkml:trace>
          <inkml:trace contextRef="#ctx0" brushRef="#br0" timeOffset="2477.91">-11944-4965,'0'0,"0"0,0 0,0 0,0 0,0 0,0 0,0 0,0 0,0 0,15-31,6-19,7-38,14-31,1-30,13-34,11-30,7-17,4-8,3-2,-3-4,-8 7,-3 17,-10 20,-4 31,-11 23,-3 21,-11 30,-7 27,-6 24,-8 14,-7 16,0 14</inkml:trace>
          <inkml:trace contextRef="#ctx0" brushRef="#br1" timeOffset="-39045.75">-11629-4874,'0'0,"0"0,0 0,0 0,0 0,0 0,0 0,0 0,0-20,7-24,3-27,4-31,7-33,1-28,6-30,11-3,-4-11,7-6,15 6,-8 8,4 2,-3 4,-4 7,-4 16,-7 18,-7 10,4 33,-11 18,-7 27,1 13,-1 10,-7 28,-7 13,0 0,0 0,0 0,0 0,0 0,0 0,0 0,0 0,0 0,0 0,0 0,7-14,-7 14,14-13,-14 13,7-17,-7 17,0-14,0 14,0 0,0 0,0 0,0 0,0 0,14 0,7 0</inkml:trace>
          <inkml:trace contextRef="#ctx0" brushRef="#br1" timeOffset="-38210.44">-11591-7986,'0'0,"0"0,0 0,0 0,0 0,0 0,0 0,0 0,0 0,29-7,13-10,32-13,32-14,17-7,15-13,14-14,-7 13,-8 5,-13 2,-18 14,-39 7,-25 16,-14 8,-28 13,0 0,0 0,-14 7,0-1,14-6,0 0,0 14,7 16,-7 21,0 27,0 7,-7 20,-7 3,0 4,-7-17,3-14,4-13</inkml:trace>
        </inkml:traceGroup>
      </inkml:traceGroup>
    </inkml:traceGroup>
    <inkml:traceGroup>
      <inkml:annotationXML>
        <emma:emma xmlns:emma="http://www.w3.org/2003/04/emma" version="1.0">
          <emma:interpretation id="{3DE7805E-D62B-49FE-85AC-2C8329052131}" emma:medium="tactile" emma:mode="ink">
            <msink:context xmlns:msink="http://schemas.microsoft.com/ink/2010/main" type="paragraph" rotatedBoundingBox="11712,8779 22063,12561 21240,14815 10889,110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DFD205-8D82-47FB-B3F5-0A523898AF3F}" emma:medium="tactile" emma:mode="ink">
              <msink:context xmlns:msink="http://schemas.microsoft.com/ink/2010/main" type="line" rotatedBoundingBox="11712,8779 22063,12561 21240,14815 10889,11033"/>
            </emma:interpretation>
          </emma:emma>
        </inkml:annotationXML>
        <inkml:traceGroup>
          <inkml:annotationXML>
            <emma:emma xmlns:emma="http://www.w3.org/2003/04/emma" version="1.0">
              <emma:interpretation id="{3838A90D-8C83-4D2F-A520-FC6720B733DC}" emma:medium="tactile" emma:mode="ink">
                <msink:context xmlns:msink="http://schemas.microsoft.com/ink/2010/main" type="inkWord" rotatedBoundingBox="11712,8779 15971,10335 15264,12270 11005,10714">
                  <msink:destinationLink direction="with" ref="{5208EC05-55D0-4194-BDE5-A5936C8C9936}"/>
                </msink:context>
              </emma:interpretation>
              <emma:one-of disjunction-type="recognition" id="oneOf1">
                <emma:interpretation id="interp5" emma:lang="en-IN" emma:confidence="0">
                  <emma:literal>J</emma:literal>
                </emma:interpretation>
                <emma:interpretation id="interp6" emma:lang="en-IN" emma:confidence="0">
                  <emma:literal>f</emma:literal>
                </emma:interpretation>
                <emma:interpretation id="interp7" emma:lang="en-IN" emma:confidence="0">
                  <emma:literal>+</emma:literal>
                </emma:interpretation>
                <emma:interpretation id="interp8" emma:lang="en-IN" emma:confidence="0">
                  <emma:literal>F</emma:literal>
                </emma:interpretation>
                <emma:interpretation id="interp9" emma:lang="en-IN" emma:confidence="0">
                  <emma:literal>A</emma:literal>
                </emma:interpretation>
              </emma:one-of>
            </emma:emma>
          </inkml:annotationXML>
          <inkml:trace contextRef="#ctx0" brushRef="#br1" timeOffset="-34043.07">-8132-3759,'0'0,"0"0,0 0,0 0,0 0,0 0,0 0,0-14,7-16,15-25,16-16,12-24,24-10,14-3,4-4,14 11,-11 16,-7 21,1 26,-12 18,1 20,-18 27,-18 17,-7 14,-20 27,-22 9,-15 18,-13 24,-25 19,-11 11,-20-7,-5-3,1-17,7-20,17-31</inkml:trace>
          <inkml:trace contextRef="#ctx0" brushRef="#br1" timeOffset="-34616.18">-7885-3908,'0'0,"0"0,0 0,0 0,0 0,0 0,0 0,7 13,18 18,17 23,29 17,21 31,17 19,15 12,13-1,-13-7,-15-17,-17-9,-18-25,-10-23,-29-17,-14-11,-21-23,0 0</inkml:trace>
          <inkml:trace contextRef="#ctx0" brushRef="#br1" timeOffset="-36192.07">-10726-4504,'0'0,"0"0,0 0,0 0,0 0,-14-11,-7-2,-7-14,6-17,5-24,17-20,17-7,12 7,20 17,18 13,14 28,4 23,14 21,-11 23,-7 7,-10 7,-4 6,-11 8,-6 16,-29 17,-14 11,-14 16,-21 0,-15 0,1-9,-7-5,-11-16,10-10,-3-28,11-13,3-23,11-14,7-7,7-7,14 7,7-14,14-6,14-4,25-3,21-3,22-1,10 4,17 0,8 13,-1 8,-2 6,-5 0,-3 6,-14 1,-14 0,-11-7,-21 0,-24 0,-15 0,-3-7,-18-6,-7-1,-7-10</inkml:trace>
          <inkml:trace contextRef="#ctx0" brushRef="#br1" timeOffset="-36999.34">-10535-4694,'0'0,"0"0,0 0,0 0,0 0,0 0,0 0,0 13,0 11,14 10,14 17,14 23,8 14,24 14,14 13,11-6,3-5,4 5,-10 3,-15-11,-11-9,-17-14,-17-11,-15-13,-7-20,-14-17</inkml:trace>
        </inkml:traceGroup>
        <inkml:traceGroup>
          <inkml:annotationXML>
            <emma:emma xmlns:emma="http://www.w3.org/2003/04/emma" version="1.0">
              <emma:interpretation id="{B75516AF-562E-4582-86D8-3CC0372C017E}" emma:medium="tactile" emma:mode="ink">
                <msink:context xmlns:msink="http://schemas.microsoft.com/ink/2010/main" type="inkWord" rotatedBoundingBox="18272,11789 21866,13102 21240,14815 17645,13502"/>
              </emma:interpretation>
              <emma:one-of disjunction-type="recognition" id="oneOf2">
                <emma:interpretation id="interp10" emma:lang="en-IN" emma:confidence="0">
                  <emma:literal>in</emma:literal>
                </emma:interpretation>
                <emma:interpretation id="interp11" emma:lang="en-IN" emma:confidence="0">
                  <emma:literal>is</emma:literal>
                </emma:interpretation>
                <emma:interpretation id="interp12" emma:lang="en-IN" emma:confidence="0">
                  <emma:literal>an</emma:literal>
                </emma:interpretation>
                <emma:interpretation id="interp13" emma:lang="en-IN" emma:confidence="0">
                  <emma:literal>-in</emma:literal>
                </emma:interpretation>
                <emma:interpretation id="interp14" emma:lang="en-IN" emma:confidence="0">
                  <emma:literal>tin</emma:literal>
                </emma:interpretation>
              </emma:one-of>
            </emma:emma>
          </inkml:annotationXML>
          <inkml:trace contextRef="#ctx0" brushRef="#br0" timeOffset="15553.86">-1560-1504,'0'0,"0"0,0 0,0 0,0 0,0 0,14-7,15-10,31-3,38-10,26-4,28 0,21 20,-7 21,-22 24,-27 19,-47 32,-49 29,-35 22,-35 22,-36 21</inkml:trace>
          <inkml:trace contextRef="#ctx0" brushRef="#br0" timeOffset="15215.87">-4394-1460,'0'0,"0"0,0 0,0 0,0 0,7 14,14 6,25 21,25 16,31 31,39 24,29 10,31 13,7-13,11-6,10-32,4-23,14-37,-3-31,-11-37,-4-34,-17-7,-18-19,-14-5,-28-6,-29 13,-24 14,-32 14,-24 23,-22 24</inkml:trace>
          <inkml:trace contextRef="#ctx0" brushRef="#br0" timeOffset="41183.63">-1330-1521,'0'0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3:57.6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775B73-ADCE-457B-A15D-0C54BBBA63A8}" emma:medium="tactile" emma:mode="ink">
          <msink:context xmlns:msink="http://schemas.microsoft.com/ink/2010/main" type="inkDrawing" rotatedBoundingBox="12836,1320 13473,2971 12175,3472 11538,1821" hotPoints="13302,2421 12519,3204 11737,2421 12519,1638" semanticType="enclosure" shapeName="Circle"/>
        </emma:interpretation>
      </emma:emma>
    </inkml:annotationXML>
    <inkml:trace contextRef="#ctx0" brushRef="#br0">-10002-13035,'0'0,"0"0,0 0,0 0,0 0,0 0,0 0,-14 13,-15 21,1 3,-7 11,-11 26,4 18,-1-1,-3 0,11-6,14 7,7-4,14 3,14 17,14-9,7 9,18-17,11 1,17-11,18-10,3-3,8-14,-1-20,4-20,-11-14,-10-14,-4-16,-7-1,-3-16,-14-14,-11-17,-18-37,-14-4,-14-20,-21 7,-7 0,-7 7,-11 16,-11-2,-20 9,-11 11,3 9,-3 28,0 0,3 17,7 16,15 8,3 26,-4 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4:23.8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5B1CDE-071E-47BD-9A97-191A0B3272FE}" emma:medium="tactile" emma:mode="ink">
          <msink:context xmlns:msink="http://schemas.microsoft.com/ink/2010/main" type="writingRegion" rotatedBoundingBox="19011,17467 21355,12322 23893,13478 21549,18623"/>
        </emma:interpretation>
      </emma:emma>
    </inkml:annotationXML>
    <inkml:traceGroup>
      <inkml:annotationXML>
        <emma:emma xmlns:emma="http://www.w3.org/2003/04/emma" version="1.0">
          <emma:interpretation id="{F3F8B788-31BB-4B3F-8605-097B15393EE3}" emma:medium="tactile" emma:mode="ink">
            <msink:context xmlns:msink="http://schemas.microsoft.com/ink/2010/main" type="paragraph" rotatedBoundingBox="19011,17467 21355,12322 23893,13478 21549,18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555B70-7552-467F-9E81-9670FEAAFE00}" emma:medium="tactile" emma:mode="ink">
              <msink:context xmlns:msink="http://schemas.microsoft.com/ink/2010/main" type="line" rotatedBoundingBox="19011,17467 21355,12322 23893,13478 21549,18623"/>
            </emma:interpretation>
          </emma:emma>
        </inkml:annotationXML>
        <inkml:traceGroup>
          <inkml:annotationXML>
            <emma:emma xmlns:emma="http://www.w3.org/2003/04/emma" version="1.0">
              <emma:interpretation id="{3FCAC5DF-EAC6-4A3B-9A72-FDBCE744F867}" emma:medium="tactile" emma:mode="ink">
                <msink:context xmlns:msink="http://schemas.microsoft.com/ink/2010/main" type="inkWord" rotatedBoundingBox="19011,17467 21355,12322 23893,13478 21549,18623"/>
              </emma:interpretation>
              <emma:one-of disjunction-type="recognition" id="oneOf0">
                <emma:interpretation id="interp0" emma:lang="en-IN" emma:confidence="0">
                  <emma:literal>Is's.</emma:literal>
                </emma:interpretation>
                <emma:interpretation id="interp1" emma:lang="en-IN" emma:confidence="0">
                  <emma:literal>If's.</emma:literal>
                </emma:interpretation>
                <emma:interpretation id="interp2" emma:lang="en-IN" emma:confidence="0">
                  <emma:literal>If's</emma:literal>
                </emma:interpretation>
                <emma:interpretation id="interp3" emma:lang="en-IN" emma:confidence="0">
                  <emma:literal>Isil's.</emma:literal>
                </emma:interpretation>
                <emma:interpretation id="interp4" emma:lang="en-IN" emma:confidence="0">
                  <emma:literal>Infills.</emma:literal>
                </emma:interpretation>
              </emma:one-of>
            </emma:emma>
          </inkml:annotationXML>
          <inkml:trace contextRef="#ctx0" brushRef="#br0">0 176,'0'0,"0"0,0 0,0 0,0 0,0 0,0 0,21 7,15-7,31 0,17-7,12-7,13-6,4-7,-18 0,-6 3,-26 4,-10-4,-25 11,-13 6,-15 7,0 0,0 0,0 0,0 0,0 0,0 13,0 1,0 10,0 13,7 24,-7 10,0 17,-7 17,-8-3,1 9,0-16,0-3,0-21,-4-14</inkml:trace>
          <inkml:trace contextRef="#ctx0" brushRef="#br0" timeOffset="-827.39">-1553 3153,'0'0,"0"0,0 0,0 0,0 0,0 0,0 0,0 0,0 0,0 0,0 0,7-14,15-16,6-21,25-24,24-19,22-49,35-29,25-28,35-30,0-31,22-3,-5-1,-2 15,-26 16,-31 28,-25 26,-32 41,-31 44,-32 28,-18 33,-21 14,7 20,-14 33,-1-12,-2 2,10-9,7-14,0 0,0 0,0 0,0 0,0 0,0 0,0 0,0 14,0 2</inkml:trace>
          <inkml:trace contextRef="#ctx0" brushRef="#br0" timeOffset="-6839.63">-1690-65,'0'0,"0"0,0 0,0 0,0 0,0 0,0 0,0 0,0 0,0 14,0 6,-7 4,0 20,7 20,0 28,0 16,0 18,0 19,7 18,0 16,0 11,0 10,0 13,0 11,0 2,0-5,0 2,-7-16,0-18,0-19,0-31,0-34,0-31,0-30,0-17,0-13,0-14,0 0</inkml:trace>
          <inkml:trace contextRef="#ctx0" brushRef="#br0" timeOffset="-6277.56">-2160 2696,'0'0,"0"0,0 0,0 0,0 0,0 0,0 0,0 0,0 0,0 0,0 0,0 13,7 11,7 3,8 20,6 11,11 23,3 17,7 4,4-4,-3-13,-1-11,-6-13,-8-23,4-25,-11-13,-7-13,7-11,11-3,-4-14,1-10,3-13,-4 6,-7-6,-7 13,0 11,-6 9</inkml:trace>
          <inkml:trace contextRef="#ctx0" brushRef="#br0" timeOffset="3546.96">-766 1070,'0'0,"0"0,0 0,0 0,0 0,0 0,0 0,0 14,7 6,8 10,6-3,7 11,11-8,-4 1,7-1,4-3,-10 4,6-1,-14-3,-7 11,-7 2,1-6,-8-3,-7-4</inkml:trace>
          <inkml:trace contextRef="#ctx0" brushRef="#br0" timeOffset="3186.99">-1104 1443,'0'0,"0"0,0 0,0 0,0 0,0 0,0 0,0 0,0 0,0 0,0 0,0 0,0 16,7 8,7 3,0 4,0-4,0 3,4-3,-4-3,0-4,-7 1,-7-21,0 0</inkml:trace>
          <inkml:trace contextRef="#ctx0" brushRef="#br0" timeOffset="2574.46">-1394 1791,'0'0,"0"0,0 0,0 0,0 0,0 0,0 0,0 0,0 0,0 0,0 0,0 0,14 0,7 0,1 0,6 7,7 0,11 6,3 11,11-4,4 11,-4-7,-4 6,1-10,-15 1,-6 3,-12-11,-10 1,-14-14,0 0,0 0,0 0</inkml:trace>
          <inkml:trace contextRef="#ctx0" brushRef="#br0" timeOffset="3832.04">-804 1097,'0'0,"0"0,0 0,0 0,0 0,0 0,0 0,24-13,4-18,15-3,24-20,14-14</inkml:trace>
          <inkml:trace contextRef="#ctx0" brushRef="#br0" timeOffset="5679.77">967-119,'0'0,"0"0,0 0,0 0,0 0,0 0,0 0,0 0,0 0,0 0,0 0,0 0,0 0,-14 7,-7-7,-14 0,-1-7,-20-10,-32 4,-29-1,-20-3,-43 4,-18-1,-17 1,-4-4,7 10,-7 0,11 0,24 1,26-1,24-3,31 3,29 0,32 0,21-3,21 10,0 0,14 0,0 0</inkml:trace>
          <inkml:trace contextRef="#ctx0" brushRef="#br0" timeOffset="6723.16">-1267-7,'0'0,"0"0,0 0,0 0,0 0,0 0,0 0,0 0,0 0,0 0,0 0,-14-7,0-3,-7-3,-7-1,-15-10,8-6,-7-1,-4 4,3-10,8 0,-4 10,11-4,7 7,7 8,7 2,7 14,0 0,0 0,0 0,0 0,0 0,0 0,0 0,0 0,14 0,0 7,0-7,14 0,18-7,11 0,10 0,3-6,8-4,-4 3</inkml:trace>
          <inkml:trace contextRef="#ctx0" brushRef="#br0" timeOffset="8926.66">57-1897,'0'0,"0"0,0 0,0 0,0 14,7 16,7 25,14 39,25 62,21 51,11 37,17 26,11 8,-10 7,-8-35,-14-36,-17-45</inkml:trace>
          <inkml:trace contextRef="#ctx0" brushRef="#br0" timeOffset="9380.71">92-952,'0'0,"0"0,0 0,0 0,0 0,0 0,0 0,0 0,-14 17,0 3,-7 18,-8 6,-6 7,7 16,0 4,6-3,-2 0,10-11,-1 1,8-7</inkml:trace>
          <inkml:trace contextRef="#ctx0" brushRef="#br0" timeOffset="10095.56">-63-1528,'0'0,"0"0,0 0,0 0,0 0,0 17,7 4,0 9,0 11,-7 30,-7 0,-7-7,-7 8,-8-22,-10-6,4-10,0-17,-4-10,11-7,7-7,7-10,6-3,16-4,6 4,7 6,14-3,25 11,11 6,10 0,18 0,10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6:07.6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180B16-802C-4A69-A6C9-CCB0199A4C82}" emma:medium="tactile" emma:mode="ink">
          <msink:context xmlns:msink="http://schemas.microsoft.com/ink/2010/main" type="inkDrawing" rotatedBoundingBox="1650,11515 9687,11955 9685,11998 1647,11557" shapeName="Other"/>
        </emma:interpretation>
      </emma:emma>
    </inkml:annotationXML>
    <inkml:trace contextRef="#ctx0" brushRef="#br0">0 0,'0'0,"0"0,0 0,0 0,0 0,0 0,0 0,0 0,0 0,0 0,-11 0,11 0,0 0,18 0,24 0,15 7,24 0,28 7,29 2,46-2,17 0,28 2,18 5,21-8,8 4,10 0,10-3,-6-7,13-1,-3 11,0-3,4-1,3 4,0-3,10 6,1 4,-4-4,0 4,-3-4,-8-3,-20 0,-22-10,-17 0,-33-1,-27 1,-39 0,-33 0,-30 3,-29-10,-25 0,-14 0,-14 0,0 0,-14 0,0 0,14 0,0 0,-14-10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6:43.4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148E93-5228-495E-AD60-65B5B53E0BA1}" emma:medium="tactile" emma:mode="ink">
          <msink:context xmlns:msink="http://schemas.microsoft.com/ink/2010/main" type="inkDrawing" rotatedBoundingBox="6313,9160 9644,9021 9749,11541 6418,11680" hotPoints="9720,10387 8300,11807 6880,10387 8300,8967" semanticType="enclosure" shapeName="Circle"/>
        </emma:interpretation>
      </emma:emma>
    </inkml:annotationXML>
    <inkml:trace contextRef="#ctx0" brushRef="#br0">140 1902,'0'0,"0"0,0 0,0 0,0 0,0 0,0 0,0 0,15 17,13 4,25 9,17 14,22 7,17 13,15 4,7-7,13-10,1 3,0-13,14-4,-1-7,12-9,-1-8,-3-13,3-6,-10-15,-3-9,-1-4,-10-37,-11-7,-14-17,-21-10,-18-3,-21-14,-25 13,-21-2,-35-11,-28-14,-26-6,-13 0,-18-7,-10 6,-8 5,1 2,-11 7,3 21,-10 13,3 21,-6 23,-19 14,-13 23,-15 28,4 30,-7 27,3 20,1 18,13 33,18 17,15 24,41 24,40 19,49 28,42 4,60-14,50-24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6:47.8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5C790A-79A5-40D7-AB9B-3EC460FCA0C7}" emma:medium="tactile" emma:mode="ink">
          <msink:context xmlns:msink="http://schemas.microsoft.com/ink/2010/main" type="inkDrawing" rotatedBoundingBox="16559,7779 19161,4200 19170,4206 16568,7786" semanticType="callout" shapeName="Other">
            <msink:sourceLink direction="with" ref="{A8C6A698-2FCB-41D0-9453-529DC8EC6DA4}"/>
          </msink:context>
        </emma:interpretation>
      </emma:emma>
    </inkml:annotationXML>
    <inkml:trace contextRef="#ctx0" brushRef="#br0">0 3580,'0'0,"0"0,0 0,0 0,0 0,0 0,14-20,18-24,24-38,43-50,32-54,38-44,39-65,25-20,11-17,-4 0,-4 7,-17 24,-18 37,-42 40,-28 34,-25 48,-39 47,-25 45,-28 29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6:48.3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08EC05-55D0-4194-BDE5-A5936C8C9936}" emma:medium="tactile" emma:mode="ink">
          <msink:context xmlns:msink="http://schemas.microsoft.com/ink/2010/main" type="inkDrawing" rotatedBoundingBox="17001,8217 20002,4604 20018,4617 17017,8231" semanticType="callout" shapeName="Other">
            <msink:sourceLink direction="with" ref="{A8C6A698-2FCB-41D0-9453-529DC8EC6DA4}"/>
            <msink:sourceLink direction="with" ref="{3838A90D-8C83-4D2F-A520-FC6720B733DC}"/>
          </msink:context>
        </emma:interpretation>
      </emma:emma>
    </inkml:annotationXML>
    <inkml:trace contextRef="#ctx0" brushRef="#br0">0 3614,'0'0,"0"0,0 0,0 0,0 0,0 0,0 0,21-31,25-23,39-38,31-50,36-47,56-59,32-43,32-41,14-30,14-1,4 15,-26 19,-34 45,-50 47,-42 50,-50 62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8:35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3EF52B-A802-4F6B-B5ED-6A377B51E3D0}" emma:medium="tactile" emma:mode="ink">
          <msink:context xmlns:msink="http://schemas.microsoft.com/ink/2010/main" type="writingRegion" rotatedBoundingBox="-217,-441 2536,-441 2536,2153 -217,2153"/>
        </emma:interpretation>
      </emma:emma>
    </inkml:annotationXML>
    <inkml:traceGroup>
      <inkml:annotationXML>
        <emma:emma xmlns:emma="http://www.w3.org/2003/04/emma" version="1.0">
          <emma:interpretation id="{1B774A31-ED17-47C4-BA1B-A7C752315D7C}" emma:medium="tactile" emma:mode="ink">
            <msink:context xmlns:msink="http://schemas.microsoft.com/ink/2010/main" type="paragraph" rotatedBoundingBox="-217,-441 2536,-441 2536,2153 -217,2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F96124-2280-4312-BEBB-034535B2A4D9}" emma:medium="tactile" emma:mode="ink">
              <msink:context xmlns:msink="http://schemas.microsoft.com/ink/2010/main" type="line" rotatedBoundingBox="-217,-441 2536,-441 2536,2153 -217,2153"/>
            </emma:interpretation>
          </emma:emma>
        </inkml:annotationXML>
        <inkml:traceGroup>
          <inkml:annotationXML>
            <emma:emma xmlns:emma="http://www.w3.org/2003/04/emma" version="1.0">
              <emma:interpretation id="{E3CD7724-B949-42C4-B3A1-C4DB97F99C65}" emma:medium="tactile" emma:mode="ink">
                <msink:context xmlns:msink="http://schemas.microsoft.com/ink/2010/main" type="inkWord" rotatedBoundingBox="-217,-441 2536,-441 2536,2153 -217,2153"/>
              </emma:interpretation>
              <emma:one-of disjunction-type="recognition" id="oneOf0">
                <emma:interpretation id="interp0" emma:lang="en-IN" emma:confidence="0">
                  <emma:literal>no</emma:literal>
                </emma:interpretation>
                <emma:interpretation id="interp1" emma:lang="en-IN" emma:confidence="0">
                  <emma:literal>iso</emma:literal>
                </emma:interpretation>
                <emma:interpretation id="interp2" emma:lang="en-IN" emma:confidence="0">
                  <emma:literal>ho</emma:literal>
                </emma:interpretation>
                <emma:interpretation id="interp3" emma:lang="en-IN" emma:confidence="0">
                  <emma:literal>io</emma:literal>
                </emma:interpretation>
                <emma:interpretation id="interp4" emma:lang="en-IN" emma:confidence="0">
                  <emma:literal>n0</emma:literal>
                </emma:interpretation>
              </emma:one-of>
            </emma:emma>
          </inkml:annotationXML>
          <inkml:trace contextRef="#ctx0" brushRef="#br0">1417 0,'0'0,"0"0,0 0,0 0,-14 6,-7-6,-7 0,-18 0,-10 7,-19 0,-13-4,4 14,-8 4,4 13,-1 10,12 17,-8 6,-10 31,-1 11,8 9,14 14,-4 14,22-10,6-4,26 6,13-12,22 13,13-17,33-7,21 0,31-14,22-13,34-16,26-25,10-20,22-20,2-21,5-26,-4-35,-11-30,-24-27,-22-20,-28-31,-49-27,-28 3,-54 7,-38 21,-46 20,-36 13,-41 34,-36 31,-32 41,-32 40,-17 27,-22 37,5 31,20 44</inkml:trace>
          <inkml:trace contextRef="#ctx0" brushRef="#br0" timeOffset="-872.99">479 992,'0'0,"0"0,0 0,0 0,0 0,0 0,7-14,10-19,22-11,11-24,34-27,8 4,17-4,1 10,-1 31,-13 27,-22 47,-18 34,-17 44,-21 24,-36 31,-10-1,-18-6,4-14,3-20,3-24,8-27,21-27,21-34,22-24,24-30,28-17,21-14,25-17,4-13,0 14,-4 12,-18 35,-20 31,-29 29,-25 42,-35 36,-28 15,-29 23,-17 16,-21 5,-7-8,-11 7,7-23,11-17,10-21,8-20,13-21,22-19</inkml:trace>
          <inkml:trace contextRef="#ctx0" brushRef="#br0" timeOffset="-627">1898-359,'0'0,"0"0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0:38.8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994CEE-7E96-4B1F-836C-59D19CE49431}" emma:medium="tactile" emma:mode="ink">
          <msink:context xmlns:msink="http://schemas.microsoft.com/ink/2010/main" type="writingRegion" rotatedBoundingBox="16972,13520 24004,6553 28816,11411 21785,18377"/>
        </emma:interpretation>
      </emma:emma>
    </inkml:annotationXML>
    <inkml:traceGroup>
      <inkml:annotationXML>
        <emma:emma xmlns:emma="http://www.w3.org/2003/04/emma" version="1.0">
          <emma:interpretation id="{30DBF028-DE0C-4B46-8103-F4AFA6DF69F7}" emma:medium="tactile" emma:mode="ink">
            <msink:context xmlns:msink="http://schemas.microsoft.com/ink/2010/main" type="paragraph" rotatedBoundingBox="19485,11030 24004,6553 25636,8200 21117,126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183A4F-697A-4604-B37C-B32935B71F79}" emma:medium="tactile" emma:mode="ink">
              <msink:context xmlns:msink="http://schemas.microsoft.com/ink/2010/main" type="line" rotatedBoundingBox="19485,11030 24004,6553 25636,8200 21117,12677"/>
            </emma:interpretation>
          </emma:emma>
        </inkml:annotationXML>
        <inkml:traceGroup>
          <inkml:annotationXML>
            <emma:emma xmlns:emma="http://www.w3.org/2003/04/emma" version="1.0">
              <emma:interpretation id="{FBDF4CD6-9D3E-454F-8B96-6CED9CE38954}" emma:medium="tactile" emma:mode="ink">
                <msink:context xmlns:msink="http://schemas.microsoft.com/ink/2010/main" type="inkWord" rotatedBoundingBox="19485,11030 21929,8609 23561,10256 21117,12677"/>
              </emma:interpretation>
              <emma:one-of disjunction-type="recognition" id="oneOf0">
                <emma:interpretation id="interp0" emma:lang="en-IN" emma:confidence="0">
                  <emma:literal>Eat</emma:literal>
                </emma:interpretation>
                <emma:interpretation id="interp1" emma:lang="en-IN" emma:confidence="0">
                  <emma:literal>Est</emma:literal>
                </emma:interpretation>
                <emma:interpretation id="interp2" emma:lang="en-IN" emma:confidence="0">
                  <emma:literal>(fit</emma:literal>
                </emma:interpretation>
                <emma:interpretation id="interp3" emma:lang="en-IN" emma:confidence="0">
                  <emma:literal>(Fit</emma:literal>
                </emma:interpretation>
                <emma:interpretation id="interp4" emma:lang="en-IN" emma:confidence="0">
                  <emma:literal>Efit</emma:literal>
                </emma:interpretation>
              </emma:one-of>
            </emma:emma>
          </inkml:annotationXML>
          <inkml:trace contextRef="#ctx0" brushRef="#br0">-2654 7989,'0'0,"0"0,0 0,0 0,0 0,0 0,0 0,0-24,0 4,0-10,0 9,0 21,-28 14,0 23,-8 21,-10 26,4 8,0 3,3 10,11-17,21-14,21-13,14-20,11-18,17-9,4-7,-3-7,-8 7,-13 26,-8 11,-7 21,-21 16,-14 17,-7 4,-8 10,1-18,0-12,14-8,7-16,7-24,21-4,28-13,15-17,17-7,21-16,8-15,10-12,-4-1,-6-17,-15 0,-3 4,-22 6</inkml:trace>
          <inkml:trace contextRef="#ctx0" brushRef="#br0" timeOffset="632.28">-1680 8416,'0'0,"0"0,0 0,0 0,0 0,0 0,0 0,0 0,7 13,0 4,18 4,10 19,8 11,17 20,-4 10,4 8,-10-15,-1-10,-14-3,-6-17,-8-13,-4-24,-17-7,-17-31,-19-20,-6-16,-21-21,6-14,-17-17,0-23,10-10,4-11,11 7,-8 11,15 13,14 30,7 17,3 35,11 12,7 18,0 20,0 0,14 0,11 0,3-7,7-6,8-11,-1 4,-7 3</inkml:trace>
          <inkml:trace contextRef="#ctx0" brushRef="#br0" timeOffset="1330.58">-1542 8480,'0'0,"0"0,0 0,0 0,0 0,0 0,0 0,0 0,0 0,0 0,0 0,0 0,0 0,0 0,18-7,10-6,7-11,18-3,11-10,13-7,-6-4,-11 8,-11 2,-10 15,-18 9</inkml:trace>
          <inkml:trace contextRef="#ctx0" brushRef="#br0" timeOffset="2953.7">-515 7850,'0'0,"0"0,0 0,0 0,0 0,0 0,0 0,0 0,0 0,0 14,0 16,11 8,-4 12,7 15,0 16,0 0,7-10,0 7,8-20,-15-7,0-4,0-10,-7-16</inkml:trace>
          <inkml:trace contextRef="#ctx0" brushRef="#br0" timeOffset="3653.92">-307 8274,'0'0,"0"0,0 0,0 0,0 0,0 0,0 0,0 0,7-14,7 1,11-11,3-3,1-11,9-6,5 0,13-17,11-3,-3 7,-8 2,-6 5,-4 12,-11 8,-14 9</inkml:trace>
          <inkml:trace contextRef="#ctx0" brushRef="#br0" timeOffset="3292.71">-211 7518,'0'0,"0"0,0 0,0 0,0 0,0 0,0 0,0 14,14 13,7 10,11 17,3 11,7 16,4 11,4-8,6 4,-14-10,-6-14,-5-13,-9-3</inkml:trace>
        </inkml:traceGroup>
        <inkml:traceGroup>
          <inkml:annotationXML>
            <emma:emma xmlns:emma="http://www.w3.org/2003/04/emma" version="1.0">
              <emma:interpretation id="{6310EC85-7A67-4DF9-AD86-9DE2E54DBABC}" emma:medium="tactile" emma:mode="ink">
                <msink:context xmlns:msink="http://schemas.microsoft.com/ink/2010/main" type="inkWord" rotatedBoundingBox="22752,8177 24195,6747 25208,7769 23765,9199"/>
              </emma:interpretation>
              <emma:one-of disjunction-type="recognition" id="oneOf1">
                <emma:interpretation id="interp5" emma:lang="en-IN" emma:confidence="0">
                  <emma:literal>to</emma:literal>
                </emma:interpretation>
                <emma:interpretation id="interp6" emma:lang="en-IN" emma:confidence="0">
                  <emma:literal>=0</emma:literal>
                </emma:interpretation>
                <emma:interpretation id="interp7" emma:lang="en-IN" emma:confidence="0">
                  <emma:literal>€0</emma:literal>
                </emma:interpretation>
                <emma:interpretation id="interp8" emma:lang="en-IN" emma:confidence="0">
                  <emma:literal>£0</emma:literal>
                </emma:interpretation>
                <emma:interpretation id="interp9" emma:lang="en-IN" emma:confidence="0">
                  <emma:literal>,0</emma:literal>
                </emma:interpretation>
              </emma:one-of>
            </emma:emma>
          </inkml:annotationXML>
          <inkml:trace contextRef="#ctx0" brushRef="#br0" timeOffset="4394.09">678 6841,'0'0,"0"0,0 0,0 0,0 0,0 0,0 0,0 0,14-14,14-6,18-10,4-11,17 0,3-20,15 11,-18-1,-10 7,-5 7,-16 6,-15 11</inkml:trace>
          <inkml:trace contextRef="#ctx0" brushRef="#br0" timeOffset="4056.62">636 6377,'0'0,"0"0,0 0,0 0,0 0,0 0,0 0,7-13,14-15,14-12,18-11,11-13,3-4,-4 0,1 11,-22 13,-3 13,-11 7</inkml:trace>
          <inkml:trace contextRef="#ctx0" brushRef="#br0" timeOffset="6773.66">918 4867,'0'0,"0"0,0 0,0 0,0 0,0 0,0 0,0 0,-7 13,0 18,-7 13,0 20,0 4,3 20,11 3,11-13,3-10,14-14,14-20,22-17,17-24,4-17,3-9,-7-15,-10-20,-8-10,-13-13,-26-4,-24-3,-24 13,-12 4,-6 7,-22 13,-6 20,-4 17,-15 24,-13 31,-4 26,4 45,10 10</inkml:trace>
        </inkml:traceGroup>
      </inkml:traceGroup>
    </inkml:traceGroup>
    <inkml:traceGroup>
      <inkml:annotationXML>
        <emma:emma xmlns:emma="http://www.w3.org/2003/04/emma" version="1.0">
          <emma:interpretation id="{1247A1FF-A00F-4AF2-BF49-DC16127EAF60}" emma:medium="tactile" emma:mode="ink">
            <msink:context xmlns:msink="http://schemas.microsoft.com/ink/2010/main" type="paragraph" rotatedBoundingBox="19446,14359 24848,13389 25350,16185 19948,17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98576E-1EE3-410F-84EA-0575DF4A21DA}" emma:medium="tactile" emma:mode="ink">
              <msink:context xmlns:msink="http://schemas.microsoft.com/ink/2010/main" type="line" rotatedBoundingBox="19446,14359 24848,13389 25350,16185 19948,17155"/>
            </emma:interpretation>
          </emma:emma>
        </inkml:annotationXML>
        <inkml:traceGroup>
          <inkml:annotationXML>
            <emma:emma xmlns:emma="http://www.w3.org/2003/04/emma" version="1.0">
              <emma:interpretation id="{E98A2708-BC04-4B90-A52B-91E0ED4662D8}" emma:medium="tactile" emma:mode="ink">
                <msink:context xmlns:msink="http://schemas.microsoft.com/ink/2010/main" type="inkWord" rotatedBoundingBox="19446,14359 24848,13389 25350,16185 19948,17155">
                  <msink:destinationLink direction="with" ref="{C2482F71-D6BE-4E83-978D-08CAC9DF7F39}"/>
                  <msink:destinationLink direction="with" ref="{99612C54-57A7-4345-B51A-6D4642B9494E}"/>
                </msink:context>
              </emma:interpretation>
              <emma:one-of disjunction-type="recognition" id="oneOf2">
                <emma:interpretation id="interp10" emma:lang="en-IN" emma:confidence="0">
                  <emma:literal>sit-if</emma:literal>
                </emma:interpretation>
                <emma:interpretation id="interp11" emma:lang="en-IN" emma:confidence="0">
                  <emma:literal>Et-if</emma:literal>
                </emma:interpretation>
                <emma:interpretation id="interp12" emma:lang="en-IN" emma:confidence="0">
                  <emma:literal>$irof</emma:literal>
                </emma:interpretation>
                <emma:interpretation id="interp13" emma:lang="en-IN" emma:confidence="0">
                  <emma:literal>$irfo</emma:literal>
                </emma:interpretation>
                <emma:interpretation id="interp14" emma:lang="en-IN" emma:confidence="0">
                  <emma:literal>Et-it</emma:literal>
                </emma:interpretation>
              </emma:one-of>
            </emma:emma>
          </inkml:annotationXML>
          <inkml:trace contextRef="#ctx0" brushRef="#br0" timeOffset="11092.87">-2890 12368,'0'0,"0"0,0 0,0 0,0 0,0 0,0 0,0 0,-7 14,-11 13,-3 17,-15 27,-9 14,-12 20,-13 13,6-6,4-4,18-10,6-26,29-22,28-12,22-25,24-13,11-13,20-11,12 10,-8 1,-7-1,-10 14,-28 7,-22 27,-17 30,-36 28,-17 19,-15 21,-13 4,-1-7,4-1,11-26,10-21,11-23,28-21,21-23,32-21,24-20,33-17,28-24,-1-13,1-7,-4 0,-18 13,-20 11,-29 10,-25 23,-14 24,-28 7</inkml:trace>
          <inkml:trace contextRef="#ctx0" brushRef="#br0" timeOffset="13703.47">-2414 12307,'0'0,"0"0,0 0,0 0,0 0,0 17,7 10,7 17,15 21,9 26,5 11,13 16,8 1,-15-8,4-9,-11-11,-3-19,-10-15,-8-16,-7-21</inkml:trace>
          <inkml:trace contextRef="#ctx0" brushRef="#br0" timeOffset="12161.37">-1736 12737,'0'0,"0"0,0 0,0 0,0 0,0 0,7 14,7 16,14 4,18 17,18 27,10 0,3 10,5 3,-5-13,-13-7,-11-13,-11-14,-3-17,-18-14,-21-13,-7-13,-7-7,-11-18,4-26,0-21,-7-16,-4-25,11-6,7-10,-1 10,1 24,7 9,0 25,7 23,0 24,0 13,0 14,0 0,0 14</inkml:trace>
          <inkml:trace contextRef="#ctx0" brushRef="#br0" timeOffset="14051.71">-2516 12131,'0'0,"0"0,0 0,0 0,0 0,0 0,0 0,0 0,0 0,14-20,14-4,11-3,3-14,1-3,10 7,-4 3,0 4,-6-1,-8 11,4 6</inkml:trace>
          <inkml:trace contextRef="#ctx0" brushRef="#br0" timeOffset="14348">-2114 12683,'0'0,"0"0,0 0,0 0,0 0,0 0,0 0,0 0,18-17,3-3,14-11,18-3,4-10,17-6,-4-5,15 5</inkml:trace>
          <inkml:trace contextRef="#ctx0" brushRef="#br0" timeOffset="15189.04">-483 13164,'0'0,"0"0,0 0,0 0,0 0,0 0,0 0,14-7,14-17,22-6,13-7,25-14,15-13,6-21,11 7,-10-3,-8 13,-10 10</inkml:trace>
          <inkml:trace contextRef="#ctx0" brushRef="#br0" timeOffset="14874.08">-483 12788,'0'0,"0"0,0 0,0 0,0 0,0 0,0 0,21-24,14-3,15-17,6-10,18-4,-10 8,3 6</inkml:trace>
          <inkml:trace contextRef="#ctx0" brushRef="#br0" timeOffset="17055.94">127 14298,'0'0,"0"0,0 0,0 0,0 0,0 0,15-6,23-18,26-30,45-31,36-33,42-28,18-27,24-3,-3 10,-11 0,-28 27,-21 21,-42 23,-29 27</inkml:trace>
          <inkml:trace contextRef="#ctx0" brushRef="#br0" timeOffset="16687.42">64 13699,'0'0,"0"0,0 0,0 0,0 0,0 0,0 0,21-14,21-13,33-17,34-34,22-6,24-31,14-7,-3-14,0 14,-28 11,-22 16,-31 10,-29 28,-20 23,-12 10</inkml:trace>
          <inkml:trace contextRef="#ctx0" brushRef="#br0" timeOffset="16233.73">862 11769,'0'0,"0"0,0 0,0 0,0 0,0 0,-11 13,11 21,0 3,0 14,11 13,-4 11,7-7,7-4,7-13,0-11,15-19,-1-21,11-14,-11-20,1-3,-4-4,-18-19,-7-5,-7-9,-21-8,-7-9,-18 13,-4 4,1 6,-18 17,-3 24,-8 17,11 33,3 22,-3 29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0:06.5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63AD1E-4DA0-4028-B2F9-2D990E102548}" emma:medium="tactile" emma:mode="ink">
          <msink:context xmlns:msink="http://schemas.microsoft.com/ink/2010/main" type="inkDrawing" rotatedBoundingBox="-358,10343 1602,7287 3738,8657 1777,11714" semanticType="enclosure" shapeName="Other">
            <msink:destinationLink direction="with" ref="{C0100D18-C5A4-4993-8ACF-7679A1A493FC}"/>
          </msink:context>
        </emma:interpretation>
      </emma:emma>
    </inkml:annotationXML>
    <inkml:trace contextRef="#ctx0" brushRef="#br0">920 143,'0'0,"0"0,0 0,0 0,0 0,0 0,0 0,0 0,0 0,0 0,-14 7,4 7,-15 16,-18 4,5 20,-19 14,8 10,-18 20,3 10,-3 14,4 0,-8 3,7 18,4-4,11 10,-4-11,14 1,-3-7,17-3,8 0,17-4,0-10,7 0,3-23,8-4,7-4,3-12,7-8,11 7,3-13,1-8,3 1,3 3,15-10,-4-10,3-3,12-24,2-7,-2-7,16-7,1-9,-7-5,3-16,18-10,11-10,-1-17,8-4,3-6,0-25,-14 1,11-10,-15 0,-13-1,-12 1,-10 0,-10-7,-22-4,-6-6,-4 10,-18 0,-11 13,-10 7,-10 21,-4 6,0 14,-8 7,-9-7,-12 0,-3 0,-14-7,0 10,11 4,0 3,3 10,3 7,5 7,-5 16,-6 11,-15-10,-10 3,-25 10,-17 7,-29 7,-7 10,-6 6,-8 5,-7 22,3 25,8 23,7 24,3 47,11 55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29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6891F9-4801-4DEB-AF6C-4EE4378D901B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0,'0'0,"0"0,0 0,0 0,0 0,0 0,0 0,0 0,0 0,0 0,0 0,0 0,7 20,7 0,15 1,9 9,5 14,27 14,8 26,10 1,7 20,1-3,3 3,10-11,-7-5,-10-12,-11-2,-10-18,-22-16,-20-21,-5-6,-24-14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0:17.2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00FCE1-7D7D-4E98-87AE-D6B6921FB9DC}" emma:medium="tactile" emma:mode="ink">
          <msink:context xmlns:msink="http://schemas.microsoft.com/ink/2010/main" type="inkDrawing" rotatedBoundingBox="4282,8960 12938,8841 12942,9192 4287,9312" semanticType="underline" shapeName="Other">
            <msink:sourceLink direction="with" ref="{CD825DD4-86D9-4ECF-AA5C-3FFB58AB53AB}"/>
            <msink:destinationLink direction="with" ref="{C0100D18-C5A4-4993-8ACF-7679A1A493FC}"/>
          </msink:context>
        </emma:interpretation>
      </emma:emma>
    </inkml:annotationXML>
    <inkml:trace contextRef="#ctx0" brushRef="#br0">0 121,'0'0,"0"0,0 0,0 0,0 0,0 0,0 0,0 0,0 0,0 17,7-3,11 0,3-1,7 11,8-21,20 4,8 0,17 6,14-3,8-3,17-7,3 0,1 0,-1 0,11 0,7 7,-10 0,3-1,-3 1,-1 0,1 3,7-10,-15 7,1-7,10 0,-11 7,8 0,-1 6,15 4,-7 3,7 1,10-4,-7-11,4 5,10-22,1 5,-5-11,-2-4,-5 1,8 3,14 4,-7 6,14 0,4 0,-4-3,7 3,-7-6,14-1,-4-3,-3-3,8 10,-5-14,1 11,-1-1,5 0,-15-3,-4 4,-7-1,-6-3,-19 4,-9-1,-33-9,-21 9,-24 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8:52.8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25768F3-A5D6-4780-B21D-697E15D4297B}" emma:medium="tactile" emma:mode="ink">
          <msink:context xmlns:msink="http://schemas.microsoft.com/ink/2010/main" type="writingRegion" rotatedBoundingBox="10731,349 21705,-3 22009,9428 11034,9781"/>
        </emma:interpretation>
      </emma:emma>
    </inkml:annotationXML>
    <inkml:traceGroup>
      <inkml:annotationXML>
        <emma:emma xmlns:emma="http://www.w3.org/2003/04/emma" version="1.0">
          <emma:interpretation id="{67FA4655-43C9-4E32-A423-A043FAEEDC2C}" emma:medium="tactile" emma:mode="ink">
            <msink:context xmlns:msink="http://schemas.microsoft.com/ink/2010/main" type="paragraph" rotatedBoundingBox="11551,323 21451,5 21521,2183 11621,2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EAAD76-218B-413D-989E-C4C3D2C6E88B}" emma:medium="tactile" emma:mode="ink">
              <msink:context xmlns:msink="http://schemas.microsoft.com/ink/2010/main" type="line" rotatedBoundingBox="11551,323 21451,5 21521,2183 11621,2501"/>
            </emma:interpretation>
          </emma:emma>
        </inkml:annotationXML>
        <inkml:traceGroup>
          <inkml:annotationXML>
            <emma:emma xmlns:emma="http://www.w3.org/2003/04/emma" version="1.0">
              <emma:interpretation id="{438F7B12-DDC2-4A95-A684-584730E1D9B6}" emma:medium="tactile" emma:mode="ink">
                <msink:context xmlns:msink="http://schemas.microsoft.com/ink/2010/main" type="inkWord" rotatedBoundingBox="11551,323 21451,5 21521,2183 11621,2501"/>
              </emma:interpretation>
              <emma:one-of disjunction-type="recognition" id="oneOf0">
                <emma:interpretation id="interp0" emma:lang="en-IN" emma:confidence="0">
                  <emma:literal>tomorrow</emma:literal>
                </emma:interpretation>
                <emma:interpretation id="interp1" emma:lang="en-IN" emma:confidence="0">
                  <emma:literal>monopod</emma:literal>
                </emma:interpretation>
                <emma:interpretation id="interp2" emma:lang="en-IN" emma:confidence="0">
                  <emma:literal>monored</emma:literal>
                </emma:interpretation>
                <emma:interpretation id="interp3" emma:lang="en-IN" emma:confidence="0">
                  <emma:literal>1-00 pt in</emma:literal>
                </emma:interpretation>
                <emma:interpretation id="interp4" emma:lang="en-IN" emma:confidence="0">
                  <emma:literal>mono On</emma:literal>
                </emma:interpretation>
              </emma:one-of>
            </emma:emma>
          </inkml:annotationXML>
          <inkml:trace contextRef="#ctx0" brushRef="#br0">1486-5415,'0'0,"0"0,0 0,0 0,0 0,0 0,0 0,0 0,0 0,14-7,15-7,13 1,25 3,14-7,14 10,11 0,-14 0,-4 1,-14-4,-17 10,-18 0,-18 0,-21 0,0 0,0 0,0 0,-14 10,14-10,0 0,0 0,-7 13,0 1,-4 3,4 0,0-4,0 8,-7 26,-7 0,-8 31,-9 10,2 4,-6 16,-4-10,4 1,6-18,1-10,14-17,0-13,7-21,14-20,0 0</inkml:trace>
          <inkml:trace contextRef="#ctx0" brushRef="#br0" timeOffset="97092.91">2831-6292,'0'0,"0"0,0 0,0 0,0 0,0 0,0 0,-21 0,0 0,-15 0,-17 0,-10 17,-25 6,-8 14,-10 4,4 20,10 14,11 9,7 14,17-13,15 7,28-1,21-16,28 2,8-2,24-11,10-10,26-13,27-17,22-24,7-24,0-10,14-27,0-17,-7-16,-29-11,-27-24,-29-3,-25 0,-27 6,-51 11,-20 10,-25 21,-18 29,-31 28,-22 14,-7 33,-6 34,-8 38,0 30</inkml:trace>
          <inkml:trace contextRef="#ctx0" brushRef="#br0" timeOffset="52866.71">3847-4504,'0'0,"0"0,0 0,0 0,0 0,0 0,0 0,-7-14,0-13,0-10,0-24,-7-14,0-33,0 3,0-20,0 20,-8 3,8 28,7 13,0 17,7 17,0 27,21 10,15 7,6-4,25 1,18 3,17 0,22-11,20-6,8-6,7-1</inkml:trace>
          <inkml:trace contextRef="#ctx0" brushRef="#br0" timeOffset="101182.17">4790-6519,'0'0,"0"0,0 0,0 0,-14 6,-11 15,-3 13,-15 13,-27 44,-1 25,-10 26,7 10,17 11,12 10,23-7,29-1,29-22,24-8,35-20,29-16,38-35,28-27,33-30,24-27,18-41,13-48,-6-23,-11-27,-42-31,-39-16,-39-8,-45 8,-68 6,-56 27,-53 21,-47 20,-44 44,-40 23,-25 52,-10 37,-21 37,10 30,18 51,25 28</inkml:trace>
          <inkml:trace contextRef="#ctx0" brushRef="#br0" timeOffset="100513.94">5030-6120,'0'0,"0"0,0 0,0 0,0 0,0 0,0 0,0 0,7 14,0 13,7 14,7 9,7 22,1 19,-1 0,0 14,-7-10,4-3,-4-11,-7-17,-7-23,0-7,0-14,-7-20,0 0,-14-13,-7-15,-7-19,-18-7,4-24,-15-13,15 9,7-13,3 11,18 2,14 5,21 16,11 0,10 10,36 3,10 11,4 20,10 4,-7 3,-3 20,-18 3,-17 11,-15 20,-17 10,-18 17,-21-3,-11 17,-3-11,-1-13,-6 0,3-17,4-10,7-20,7-8,14-6,0 0,0 0,0 0,21-13,14-1,25-13,11 14,17-1,7-3,4 4,4-4,-15 10,-10 0,-11-3,-18 3</inkml:trace>
          <inkml:trace contextRef="#ctx0" brushRef="#br0" timeOffset="9134.61">-2329-5513,'0'0,"0"0,0 0,0 0,0 0,0 0,0 0,0 0,0 0,0 0,0 0,0 0,0 0,0 0,0 0,0 0,7-14,7 0,4 1,3-1,0 1,0-1,7-6,8 6,-8 8,0 6,-7 0,4 0,-4 0,0 0,-7 0,1 0,-15 0,0 0,0 0,7 13,-7 7,0-20,7 14,0 0,0-1,3 1,-3 6,1 10,-1 18</inkml:trace>
          <inkml:trace contextRef="#ctx0" brushRef="#br0" timeOffset="6526">-1997-5588,'0'0,"0"0,0 0,0 0,0 0,0 0,-15 0,1 0,14 0,0 0,7-14,7-13,1 14,-1-1,0-3,3 11,-2 12,-1 18,-7 10,-7 20,0 24,-7 24,-7 3,-1 10,-2-10,3-4,7-23,0-13,0-25,7-19,0-21,14 0,24-14,5-10,24-13,11-14,20-13,-2-4,-15 7,-11 10,-10 18,-17 2,-15 7</inkml:trace>
          <inkml:trace contextRef="#ctx0" brushRef="#br0" timeOffset="5907.57">-2746-5541,'0'0,"0"0,0 0,0 0,0 0,0 0,0 14,7 10,7 10,8 27,-1 13,7 24,7 0,-6-10,-1 7,-7-24,-7-6,4-18,-4-20,0 0,-7-13</inkml:trace>
          <inkml:trace contextRef="#ctx0" brushRef="#br0" timeOffset="7916.45">-102-6140,'0'0,"0"0,0 0,0 0,0 0,0 0,0 0,0 20,7 1,0 9,7 7,0 7,0-3,0 6,4-3,-4-6,-7-8,0-13,0 0,-7-17,0 0,0-17,-7-13,0-25,0-5,0-12,0-9,7 3,7 21,7 9,15 8,6 26,28 21,1 17,17 13,0 3,0 11,4 3,-7 1,-11-18,-11-3,-13-14,-12-6,-16-14,-15 0,-15-21,-16-13,2-10,-6-10,0-7,-4 4,4 2,-1 1,1 0,7 3,7 11,7-8,14 4</inkml:trace>
          <inkml:trace contextRef="#ctx0" brushRef="#br0" timeOffset="7113.44">-963-5849,'0'0,"0"0,0 0,0 0,0 0,0 0,0 0,-7 14,0 13,0 0,-8 7,8 17,0 3,7 7,0-14,7 4,7-10,8-7,6-7,11-27,3-17,22-14,-1-9,-10-4,-11-11,-13-12,-15-1,-14 0,-21 4,-8 6,-6 4,-11 24,-3 13,-8 17,-6 10,-4 13,3 5,4 5,11 5,3 6,18 3,28 14</inkml:trace>
        </inkml:traceGroup>
      </inkml:traceGroup>
    </inkml:traceGroup>
    <inkml:traceGroup>
      <inkml:annotationXML>
        <emma:emma xmlns:emma="http://www.w3.org/2003/04/emma" version="1.0">
          <emma:interpretation id="{D1884A39-62C1-46CB-B89C-0BFA9C67FE2B}" emma:medium="tactile" emma:mode="ink">
            <msink:context xmlns:msink="http://schemas.microsoft.com/ink/2010/main" type="paragraph" rotatedBoundingBox="12712,937 21158,1862 20758,5514 12312,4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CF0172-C76B-46F1-8733-55A72DE06853}" emma:medium="tactile" emma:mode="ink">
              <msink:context xmlns:msink="http://schemas.microsoft.com/ink/2010/main" type="line" rotatedBoundingBox="12712,937 21158,1862 20758,5514 12312,4589">
                <msink:destinationLink direction="with" ref="{B78676DA-27F7-4967-B9AA-8621A44F309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0879646-AE21-4C4E-9877-DC46DEE8A07E}" emma:medium="tactile" emma:mode="ink">
                <msink:context xmlns:msink="http://schemas.microsoft.com/ink/2010/main" type="inkWord" rotatedBoundingBox="12712,937 21158,1862 20758,5514 12312,4589"/>
              </emma:interpretation>
              <emma:one-of disjunction-type="recognition" id="oneOf1">
                <emma:interpretation id="interp5" emma:lang="en-IN" emma:confidence="0">
                  <emma:literal>*heart*</emma:literal>
                </emma:interpretation>
                <emma:interpretation id="interp6" emma:lang="en-IN" emma:confidence="0">
                  <emma:literal>*earth*</emma:literal>
                </emma:interpretation>
                <emma:interpretation id="interp7" emma:lang="en-IN" emma:confidence="0">
                  <emma:literal>*art*</emma:literal>
                </emma:interpretation>
                <emma:interpretation id="interp8" emma:lang="en-IN" emma:confidence="0">
                  <emma:literal>tempters</emma:literal>
                </emma:interpretation>
                <emma:interpretation id="interp9" emma:lang="en-IN" emma:confidence="0">
                  <emma:literal>*mart*</emma:literal>
                </emma:interpretation>
              </emma:one-of>
            </emma:emma>
          </inkml:annotationXML>
          <inkml:trace contextRef="#ctx0" brushRef="#br0" timeOffset="41204.89">3371-3316,'0'0,"0"0,0 0,0 0,0 14,0 10,7 6,7 24,18 24,3 27,7 4,11 9,-10 1,3-4,-11-17,-7-17,-7-13,8-27,-15-18,-14-23,-7-23,-7-11,-15-24,1-13,-7 0,-11-17,-4-3,1 9,3-19,4 6,3 7,18 7,0 3,14 0,14 3,7 14,14 7,11 7,10 20,18 10,-10 17,3 17,-11 3,8 10,-22 14,-7 17,-14 10,-14 14,-14-7,-21 3</inkml:trace>
          <inkml:trace contextRef="#ctx0" brushRef="#br0" timeOffset="143669.87">5122-3475,'0'0,"0"0,0 0,0 0,0 0,0 0,0 0,0 0,0 0,0 0,-15 0,-6 0,7 0,14 0,-14 7,0 0,-7 0,-8 10,-2 6,-5 4,1 14,-4 10,4 20,7 0,-4-7,11 7,7-10,0-13,-1-4,8-10,7 0,0-21,0-13,0 0,0 0,0 0,0 0,0 0,0 0,0 0,0 20,0-20</inkml:trace>
          <inkml:trace contextRef="#ctx0" brushRef="#br0" timeOffset="144738">4818-3834,'0'0,"0"0,0 0,0 0,0 0,0 0,0 0,0 0,14-6,7-1,18-3,11 3,10 7,10 0,15 0,-4 7,-17 3,-4 3,-18 4,-7 14,-17 6,-25-3</inkml:trace>
          <inkml:trace contextRef="#ctx0" brushRef="#br0" timeOffset="144207.43">4574-2963,'0'0,"0"0,0 0,0 0,0 0,0 0,0 0,0 0,0 10,0 3,8 11,-1 3,0 10,7 4,-7-7,0 0,7-7,7-7,-14 1,7-5,8-16,13-6,11-18,17-3,18-14,15-20,10-17,-4 4,-10-21</inkml:trace>
          <inkml:trace contextRef="#ctx0" brushRef="#br0" timeOffset="39190.12">1550-2614,'0'0,"0"0,0 0,0 0,0 0,0 0,0 0,0 0,0 0,0 16,14 5,11 19,3 1,14 17,18 16,-3 14,10 7,-4 0,8-21,-11-3,-4-10,-13-20,-5-14,-9-3,-8-11,-21-13,0 0</inkml:trace>
          <inkml:trace contextRef="#ctx0" brushRef="#br0" timeOffset="40043.06">1571-2584,'0'0,"0"0,0 0,0 0,0 0,0 0,0 0,0 0,0-14,10-13,5 0,6-3,14-4,11 0,3 0,11 7,4 0,6 13,-13 14,-4 7,-11 20,-14 0,-3 21,-25-1,-25 11,-3 3,-7-4,-4 11,-3-10,-1-11,1-16,7-18,7-13,6 0,5-7,10-6,7-4,0 3,7-3,10 11,5-5,13 5,7 6,22 0,3 0,10 6,12 5,-8-11,11 0,-8-11,-3 5,1-1,-19-10,-3 3,-10 1,-15-1,-21-3</inkml:trace>
          <inkml:trace contextRef="#ctx0" brushRef="#br0" timeOffset="40505.33">2739-3461,'0'0,"0"0,0 0,0 0,0 0,0 13,0 21,0 7,7 30,7 37,15 14,-1 17,14 10,-7 4,1 2,3-9,-11-27,0-11,-7-30,-3-21,-4-16</inkml:trace>
          <inkml:trace contextRef="#ctx0" brushRef="#br0" timeOffset="149529.68">4797-2703,'0'0,"0"0,0 0,0 0,0 0,0 0,0 0,0 0,0 0,-14-23,7-1,0-30,-4-24,11-3,11-28,3 4,7-20,7 13,18-3,3 24,1-4,3 30,-11 25,8 13,-15 10,-7 7,0 10,-3 0,-11 0,0 10,-14-10,0 0,0 0,0 0,-7 17,-7 3,0 7,-18 7,-3 10,0 10,-15 11,1 16,3 14,4-14,6 10,8-13,3-17,4-3,7-11,14-16,-7-14,7-17,0 0</inkml:trace>
          <inkml:trace contextRef="#ctx0" brushRef="#br0" timeOffset="137189.05">3812-4955,'0'0,"0"0,0 0,0 0,0 0,0 0,0 0,0 0,14-10,7 3,11 7,3 0,18 0,18 7,17 10,18 0,4 3,13 7,15 7,10 20,0 18,-3 2,-4 24,-10 17,3 24,0 4,-11 6,-6 0,-8-14,-3-6,-10-11,-19-23,-10-24,-17-10,-12-13,-16-18,-8-13,0-10,-14-7</inkml:trace>
          <inkml:trace contextRef="#ctx0" brushRef="#br0" timeOffset="52055.96">4059-5236,'0'0,"0"0,0 0,0 0,0 0,0 14,7-1,11 18,3 9,14 8,8 20,27 6,4 4,11 3,3 4,8 0,10 16,-4-3,0 7,1-3,10 3,-4-14,-7 8,-10-1,-4-13,-3 16,-14-9,3 2,-14 1,-4-3,-3-8,-11-16,1-10,6-4,-13-10,-8-7,4-10,-4-3,-7-4,-7 7,0-6,0-8,4-6,-4 6,-14-13,0 0,7 14,-7-14,0 0,0 0,0 0,0 0,0 0,0 0</inkml:trace>
          <inkml:trace contextRef="#ctx0" brushRef="#br0" timeOffset="-2203.57">-681-2784,'0'0,"0"0,0 0,0 0,0 0,0 0,0 0,0 0,0 0,-14 7,-4 6,4-13,0 0,0-13,0 6,0-6,-7-1,-8-20,1 7,0-17,-18-10,-3-27,-8 3,-17 0,0-24,-18 18,14-4,-3-4,0 4,17 7,-3 6,18 11,0 3,20 10,8 14,7 20,14 17,0 0,0 0,0 0,0 0,0 0,0 0,0 0,0 0,0 0,21-17,0-7,15-6,20-7,-6-14,10 3,-4-13,-3-3,-4 13,-3 11,-10 6,-15 0,-7 14,0 13,-14 7,0 0,0 0,28-7,0-13,8 6,10 1,-4-4,0 3,4-6,-17 3,-1 7,-7 3,-3 0,-4 0,7-10,7-6,14-8,8-13,6-7,11-6,-7-4,-10 7,-8 20,-3 3,-18 14,-21 17,0 0,0 0,0 14,0-4,0 4,0 3,0-4,0 1,0 3,0 0,0-17,0 13,0-13,7 14,0 3,0-4,7 21,1-3,20 19,0 21,8 4,2 3,-2 17,3 6,-11-3,0-3,1-7,2-3,-2-14,13-7,-7 1,1-21,-4-10,-4 3,0-10,-3 0,-4-7,0 1,-6-1,-8-13,0 0,-14-7,0 0,0 0,0 0,0 0,0 0,0 0,0 13,0-13,0 0,0 0</inkml:trace>
          <inkml:trace contextRef="#ctx0" brushRef="#br0" timeOffset="-799.26">-1073-3654,'0'0,"0"0,0 0,0 0,0 0,0 0,0 0,0 0,14 0,25-7,11-13,31-14,32-10,10-7,22-13,14-18,7-2,17-14,8-1,-1 11,12 0,-5 4,-10-1,0 10,-14 8,0-5,-21 5,-21 6,-22-10,-17 10,-25 10,-25 20,-21 1,-14 6,-7 24,0 0,-14 0,0 0,14 0,0 0</inkml:trace>
          <inkml:trace contextRef="#ctx0" brushRef="#br0" timeOffset="23896.34">-812-3780,'0'0,"0"0,0 0,0 0,0 0,0 0,0 0,0 0,0 0,0 0,22-6,13-8,7-3,25 0,22-13,13-1,11-16,10-4,8 4,7-14,10-10,7 6,-3 4,3-20,8 3,-5-10,15-3,-7-8,0-16,-7 17,-14-10,-8 26,-20 5,-32 16,-18 17,-25 20,-17 7,-25 17,0 0,0 0</inkml:trace>
          <inkml:trace contextRef="#ctx0" brushRef="#br0" timeOffset="36224.52">163-2665,'0'0,"0"0,0 0,0 0,0 0,0 0,0 0,0 0,0 0,0 0,0 0,0 0,-15-17,8-4,-7-2,0-1,0-17,-7 1,7 6,0-10,7 0,0 0,-1 7,1 6,0 7,7 4,0 7,0 13,0 0,0 0,0 0,0 0,0 0,0 0,0 0,0 0,0 0,0 0,0 0,22 6,-1 1,21 0,-7 0,22-1,10 11,0-3,4 3,3 0,-18-4,1-6,-15 0,-14 3,-3-3</inkml:trace>
          <inkml:trace contextRef="#ctx0" brushRef="#br0" timeOffset="35242.51">191-3024,'0'0,"0"0,0 0,0 0,0 0,0 0,0 0,0 0,0 0,0 0,0 0,0 0,0 0,0 0,0 0,0 13,14 11,11 10,10 10,0 0,11 17,4 10,10 3,-4 1,8-1,-8 4,-3 7,-4-7,-3-4,-10-6,-1-10,-7-1,4-13,-11-3,-7-11,-7-13,-7-17,0 0,0 0,0 0,0 0,0 0,0 0,0 0,0 0,0 0</inkml:trace>
          <inkml:trace contextRef="#ctx0" brushRef="#br0" timeOffset="147564.43">3480-2543,'0'0,"0"0,0 0,0 0,0 0,0 0,0 0,0 0,0 0,14 6,18 1,3 3,22 7,31-10,25 0,18 0,17-7,28 0,15 0,10-7,0 7,11 0,3 0,-3 0,-11 0,-14 0,-6 0,-37 0,-20-7,-22 7,-24-7,-36 0</inkml:trace>
          <inkml:trace contextRef="#ctx0" brushRef="#br0" timeOffset="148595.69">4010-2757,'0'0,"0"0,0 0,0 0,0 0,0 0,0 0,0 0,14 7,14 7,25-4,18 7,27-4,26 1,17 3,14-4,11-6,11 7,-1 3,1-1,-4-2,-22 10,-13-7,-14-4,-25-3,-25 7,-25-3,-14-7,-10-1,-11-6,-14 0,0 0,-14 0,14 0,0 0,0 0,0 0,0 0,0 0,0 0,-14-6,14 6,0 0,0 0,0 0,0 0,0 0,0 0,0 0,0 0,0 0,0 0,0 0,0 0,0 0,0 0,0 0,0 0,0 0,0 0,0 0,0 0,0 0,0 0,0 0,0 0,-18 0,18 0,0 0,0 0,0 0,0 0,0 0,0 0,0 0</inkml:trace>
        </inkml:traceGroup>
      </inkml:traceGroup>
    </inkml:traceGroup>
    <inkml:traceGroup>
      <inkml:annotationXML>
        <emma:emma xmlns:emma="http://www.w3.org/2003/04/emma" version="1.0">
          <emma:interpretation id="{6E189E8A-A3F8-4B58-9AE4-A2BF7BA4E454}" emma:medium="tactile" emma:mode="ink">
            <msink:context xmlns:msink="http://schemas.microsoft.com/ink/2010/main" type="paragraph" rotatedBoundingBox="10252,3722 21327,2237 22143,8330 11068,9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5AFFB6-B8BF-4668-ACD8-47BD93A61784}" emma:medium="tactile" emma:mode="ink">
              <msink:context xmlns:msink="http://schemas.microsoft.com/ink/2010/main" type="line" rotatedBoundingBox="10252,3722 21327,2237 22143,8330 11068,9814"/>
            </emma:interpretation>
          </emma:emma>
        </inkml:annotationXML>
        <inkml:traceGroup>
          <inkml:annotationXML>
            <emma:emma xmlns:emma="http://www.w3.org/2003/04/emma" version="1.0">
              <emma:interpretation id="{CD825DD4-86D9-4ECF-AA5C-3FFB58AB53AB}" emma:medium="tactile" emma:mode="ink">
                <msink:context xmlns:msink="http://schemas.microsoft.com/ink/2010/main" type="inkWord" rotatedBoundingBox="9088,5568 15190,2597 17322,6977 11220,9948">
                  <msink:destinationLink direction="with" ref="{D700FCE1-7D7D-4E98-87AE-D6B6921FB9DC}"/>
                </msink:context>
              </emma:interpretation>
              <emma:one-of disjunction-type="recognition" id="oneOf2">
                <emma:interpretation id="interp10" emma:lang="en-IN" emma:confidence="0">
                  <emma:literal>other</emma:literal>
                </emma:interpretation>
                <emma:interpretation id="interp11" emma:lang="en-IN" emma:confidence="0">
                  <emma:literal>other.</emma:literal>
                </emma:interpretation>
                <emma:interpretation id="interp12" emma:lang="en-IN" emma:confidence="0">
                  <emma:literal>'other</emma:literal>
                </emma:interpretation>
                <emma:interpretation id="interp13" emma:lang="en-IN" emma:confidence="0">
                  <emma:literal>'other.</emma:literal>
                </emma:interpretation>
                <emma:interpretation id="interp14" emma:lang="en-IN" emma:confidence="0">
                  <emma:literal>otherer.</emma:literal>
                </emma:interpretation>
              </emma:one-of>
            </emma:emma>
          </inkml:annotationXML>
          <inkml:trace contextRef="#ctx0" brushRef="#br0" timeOffset="26485.74">-755-1582,'0'0,"0"0,0 0,0 0,0 0,0 0,0 0,0 0,0 0,0 14,7 6,7 18,7 19,11 11,3 20,1 17,2 3,-2 4,-1-10,4-4,3-3,8 0,6-21,-14 1,4-11,-3-23,-1-28,4-13,3-27,4-17,4-27,13-7,-6-14,-4-2,-11-8,4 4,-10 17,-5-7,-9 23,-8 21,-7 17,-7 13</inkml:trace>
          <inkml:trace contextRef="#ctx0" brushRef="#br0" timeOffset="25735.93">-448-3559,'0'0,"0"0,0 0,0 0,0 0,0 0,0 0,0 0,0 0,0 0,0 0,0 0,0 17,0-4,7 7,0 21,0 13,7 14,0 30,8 11,13 19,-7 11,0 17,1 10,-5 7,-17 3,-7 0,-7 0,0 0,-10-20,10 0,-1-21,1-27,0-26,7-25,-7-19,7-18,0-3,0-17</inkml:trace>
          <inkml:trace contextRef="#ctx0" brushRef="#br0" timeOffset="28630.41">0 0,'0'0,"0"0,0 0,0 0,0 0,0 0,0 0,0 0,0 0,0 0,7 17,7 7,8 10,-1-4,14 14,-7 0,8 7,-8 3,4-3,-11-7,0-7,0-10,-7 0,0-10</inkml:trace>
          <inkml:trace contextRef="#ctx0" brushRef="#br0" timeOffset="29257.91">611-240,'0'0,"0"0,0 0,0 0,0 0,0 0,0 0,0 0,0 0,0 0,0 0,0 0,0 0,14-11,7 11,11 0,-4 11,0 2,1 1,-5 9,-3 1,-6 7,-1 2,-7 5,0-1,-7-3,0 6,0-6,0-17,0-3,0 3,0-17,0 0,0 0,14 0,0 0,11-7,3-10,7 3,15-2,-8-12,-7 5,-3-1,-4 10,-6 8,-8-1</inkml:trace>
          <inkml:trace contextRef="#ctx0" brushRef="#br0" timeOffset="29796.6">1161-291,'0'0,"0"0,0 0,0 0,0 0,0 0,0 0,0 0,0 13,7 8,8 2,-1 4,7 7,11-3,3-4,7-7,4-3,-3-17,13-7,-7-10,-13 4,-4-7,-18-11,-7-10,-14-3,-15 4,-9-4,-5 10,-6-10,-7 17,-1 10,-3 3,11 14,7 24,-4 3,11 14,6 3,15 13,7 14,14 1</inkml:trace>
          <inkml:trace contextRef="#ctx0" brushRef="#br0" timeOffset="30575.43">2160-508,'0'0,"0"0,0 0,0 0,0 0,0 0,0 0,0 0,0 0,7 17,0 3,8 18,6 9,0-3,0-3,-3 3,-4-7,0-7,-7-6,-7-24,-14 0,0-13,0-15,-4-5,4-5,0 1,0 0,7 10,7-7,7 20,14 8,18 12,17 8,15 13,6 3,-3-9,-6 6,-12-3,-14-4,-3-7,-18-2,-7-11,-14 0,0-17,-14-10,-7-11,-7-9,-11-17,11 6,0 7,-4 11</inkml:trace>
          <inkml:trace contextRef="#ctx0" brushRef="#br0" timeOffset="-5468.08">-3137-1761,'0'0,"0"0,0 0,0 0,0 0,0 0,0 0,0 0,0 0,0 0,0 0,14 13,7 4,14 7,0 3,8 0,-4 7,-4 17,0 17,-3 13,-11 14,-7 10,-7-14,-7 11,-7-24,0-7,-7 3,7-26,-7-14</inkml:trace>
          <inkml:trace contextRef="#ctx0" brushRef="#br0" timeOffset="139209.88">-3289 1145,'0'0,"0"0,0 0,0 0,0 0,0 0,21-17,21-10,39-34,39-24,43-44,24-26,21-15,-3-13,-15 21,-27 23,-26 20,-31 42</inkml:trace>
          <inkml:trace contextRef="#ctx0" brushRef="#br1" timeOffset="-207270.77">-2425 1985,'0'0,"0"0,0 0,0 0,0 0,0 0,-14 0,0 0,-7 0,-14 0,-11 0,-4 0,-20 6,-1 8,-10 13,0 0,7 10,3 21,1 13,13 14,4 10,18 10,7-11,21-6,21-6,14-18,7-6,25-14,18-14,14-23,17-14,15-17,6-9,8-25,-8-17,-13-13,-11-17,-18 4,-17-4,-25 20,-18 1,-14 12,-14 15,-14 6,-14 10,-11 18,-4 16,-10 7,4 17,-7 3</inkml:trace>
        </inkml:traceGroup>
        <inkml:traceGroup>
          <inkml:annotationXML>
            <emma:emma xmlns:emma="http://www.w3.org/2003/04/emma" version="1.0">
              <emma:interpretation id="{A0683E82-3A30-4703-A6A8-270EA2C2E4DA}" emma:medium="tactile" emma:mode="ink">
                <msink:context xmlns:msink="http://schemas.microsoft.com/ink/2010/main" type="inkWord" rotatedBoundingBox="19242,4452 21582,4138 22045,7598 19706,7912"/>
              </emma:interpretation>
              <emma:one-of disjunction-type="recognition" id="oneOf3">
                <emma:interpretation id="interp15" emma:lang="en-IN" emma:confidence="0">
                  <emma:literal>to</emma:literal>
                </emma:interpretation>
                <emma:interpretation id="interp16" emma:lang="en-IN" emma:confidence="0">
                  <emma:literal>lot</emma:literal>
                </emma:interpretation>
                <emma:interpretation id="interp17" emma:lang="en-IN" emma:confidence="0">
                  <emma:literal>*to</emma:literal>
                </emma:interpretation>
                <emma:interpretation id="interp18" emma:lang="en-IN" emma:confidence="0">
                  <emma:literal>lot',</emma:literal>
                </emma:interpretation>
                <emma:interpretation id="interp19" emma:lang="en-IN" emma:confidence="0">
                  <emma:literal>*o</emma:literal>
                </emma:interpretation>
              </emma:one-of>
            </emma:emma>
          </inkml:annotationXML>
          <inkml:trace contextRef="#ctx0" brushRef="#br0" timeOffset="164932.6">6625-627,'0'0,"0"0,0 0,0 0,0 0,0 0,0 0,0 0,0 0,-14 0,-7 0,-11 0,-3 0,-15 0,-13 0,-4 0,-4 11,-10-5,-7 15,3-8,-7 4,4 20,7 7,3 7,-3 14,3-11,15 14,3-1,10-9,5-1,16 1,15 6,7-6,7-7,7 0,7 13,15-10,9 17,5 7,13-7,11 4,18 9,3-23,4 7,3-17,22-4,10-20,-4-13,26-21,6-13,-10-17,10-18,-7-16,-10-24,-15-10,-13-3,-11-14,-32-3,-25 3,-14-14,-28 15,-28-1,-14 17,-25 3,-18 24,-7 21,-17 16,-8 27,-20 14,-1 27,7 31,8 3,-4 27,17 10,22 4</inkml:trace>
          <inkml:trace contextRef="#ctx0" brushRef="#br0" timeOffset="166153.77">5376-1162,'0'0,"0"0,0 0,0 0,0 0,0 0,0 0,0 0,7 14,7 6,7 11,11 9,3 8,14-1,15 11,7 10,10-4,7 10,-7 8,-10-1,6-10,-20 0,-4-13,-11-7,4-18,-4-22,1-28,10-34,24-27,8-34,25-37,20-20,29-14,0-3</inkml:trace>
          <inkml:trace contextRef="#ctx0" brushRef="#br0" timeOffset="165611.5">6265-2469,'0'0,"0"0,0 0,0 0,0 0,0 0,-14 24,-4 13,-3 24,-7 24,-7 37,-11 23,3 31,1 24,0 0,6 0,8 0,-4-11,11-23,7-10,0-27,7-34,0-31,0-17,0-23,0-48</inkml:trace>
          <inkml:trace contextRef="#ctx0" brushRef="#br0" timeOffset="62126.89">6258-2523,'0'0,"0"0,0 0,0 0,0 0,0 0,0 0,0 0,-14 3,14-3,-18 10,18-10,0 0,-7 14,0 6,0 18,0 23,0 20,7 14,-7 23,0 31,0 17,0 27,0-3,0-4,-7-6,-4-31,4-14,7-33,0-28,0-23,7-21,0-16,0-14,0 0,0 0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8:46.6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2A5FD2-E740-4D1D-A6C6-7B20B5D521F8}" emma:medium="tactile" emma:mode="ink">
          <msink:context xmlns:msink="http://schemas.microsoft.com/ink/2010/main" type="inkDrawing" rotatedBoundingBox="10080,6014 18104,5583 18112,5726 10087,6157" semanticType="strikethrough" shapeName="Other"/>
        </emma:interpretation>
      </emma:emma>
    </inkml:annotationXML>
    <inkml:trace contextRef="#ctx0" brushRef="#br0">-4246-748,'0'0,"0"0,0 0,0 0,0 0,0 0,0 0,18 0,10 0,7 0,25 0,4 0,21 0,3 0,14 0,-3 0,25 0,6-7,1 7,-1-10,19 3,13 0,11 0,0 4,-7-11,14-6,-7 7,3-4,-6 0,-1 3,-3 1,0 6,-7 0,-1-3,-6 3,0-6,7-1,0-3,-8 3,8 8,-7-1,0 7,0 0,-8 7,8 6,7 4,-7-10,6 0,8-7,-7-7,11-10,-1-3,7 3,4-10,0-4,-3 1,-8 9,1-2,-11 2,-4 4,-25 4,-20 6,-22 0,-10 1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1:29.3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100D18-C5A4-4993-8ACF-7679A1A493FC}" emma:medium="tactile" emma:mode="ink">
          <msink:context xmlns:msink="http://schemas.microsoft.com/ink/2010/main" type="inkDrawing" rotatedBoundingBox="3474,10699 4138,10198 4148,10211 3484,10712" semanticType="callout" shapeName="Other">
            <msink:sourceLink direction="with" ref="{D700FCE1-7D7D-4E98-87AE-D6B6921FB9DC}"/>
            <msink:sourceLink direction="with" ref="{6163AD1E-4DA0-4028-B2F9-2D990E102548}"/>
          </msink:context>
        </emma:interpretation>
      </emma:emma>
    </inkml:annotationXML>
    <inkml:trace contextRef="#ctx0" brushRef="#br0">0 501,'0'0,"0"0,0 0,0 0,14-7,21-17,15-10,38-23,21-28,15-10,3-10,-10 11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8:43.4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8676DA-27F7-4967-B9AA-8621A44F3097}" emma:medium="tactile" emma:mode="ink">
          <msink:context xmlns:msink="http://schemas.microsoft.com/ink/2010/main" type="inkDrawing" rotatedBoundingBox="10205,5743 17302,1937 17385,2090 10288,5896" semanticType="underline" shapeName="Other">
            <msink:sourceLink direction="with" ref="{ADCF0172-C76B-46F1-8733-55A72DE06853}"/>
          </msink:context>
        </emma:interpretation>
      </emma:emma>
    </inkml:annotationXML>
    <inkml:trace contextRef="#ctx0" brushRef="#br0">-4090-992,'0'0,"0"0,0 0,0 0,0 0,0 0,0 0,0 0,0 0,0 0,0 0,0 0,14 0,7 0,14-7,15-3,13-7,18-14,15-9,6-4,18-21,10-9,15-14,21 3,0-16,10 6,8-10,0-4,-4-2,0-8,-4-6,-7 20,1-10,-4 16,7-9,-7 17,7-4,-8 10,5-3,-8-3,-3 16,3-3,-6 4,-1 3,-3-4,3 1,0 2,-3-2,3-4,1 10,-5-16,5 2,-8 4,-3-6,3 3,0 9,-3-5,-4 5,-10 18,-8 0,-13 13,-19 11,-24 3,-17 6,-22 15,-3-1,-25 7,0 0,0 0,0 0,0 0,0 0,-18 0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1:00.8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0B9858-1E6A-4A03-A0FB-A618BFF4DA45}" emma:medium="tactile" emma:mode="ink">
          <msink:context xmlns:msink="http://schemas.microsoft.com/ink/2010/main" type="writingRegion" rotatedBoundingBox="24585,4048 21015,5645 20058,3507 23628,1910"/>
        </emma:interpretation>
      </emma:emma>
    </inkml:annotationXML>
    <inkml:traceGroup>
      <inkml:annotationXML>
        <emma:emma xmlns:emma="http://www.w3.org/2003/04/emma" version="1.0">
          <emma:interpretation id="{4B6A2F4C-E7D6-43AB-81E6-75D9CBD5DEC2}" emma:medium="tactile" emma:mode="ink">
            <msink:context xmlns:msink="http://schemas.microsoft.com/ink/2010/main" type="paragraph" rotatedBoundingBox="24585,4048 21015,5645 20058,3507 23628,1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6C124A-420A-471A-829B-10CC2ACE01AC}" emma:medium="tactile" emma:mode="ink">
              <msink:context xmlns:msink="http://schemas.microsoft.com/ink/2010/main" type="line" rotatedBoundingBox="24585,4048 21015,5645 20058,3507 23628,1910"/>
            </emma:interpretation>
          </emma:emma>
        </inkml:annotationXML>
        <inkml:traceGroup>
          <inkml:annotationXML>
            <emma:emma xmlns:emma="http://www.w3.org/2003/04/emma" version="1.0">
              <emma:interpretation id="{0118B03F-652C-49F3-A82B-5DE2422077D4}" emma:medium="tactile" emma:mode="ink">
                <msink:context xmlns:msink="http://schemas.microsoft.com/ink/2010/main" type="inkWord" rotatedBoundingBox="24585,4048 21015,5645 20058,3507 23628,1910"/>
              </emma:interpretation>
              <emma:one-of disjunction-type="recognition" id="oneOf0">
                <emma:interpretation id="interp0" emma:lang="en-IN" emma:confidence="0">
                  <emma:literal>Fe</emma:literal>
                </emma:interpretation>
                <emma:interpretation id="interp1" emma:lang="en-IN" emma:confidence="0">
                  <emma:literal>I *I</emma:literal>
                </emma:interpretation>
                <emma:interpretation id="interp2" emma:lang="en-IN" emma:confidence="0">
                  <emma:literal>F.</emma:literal>
                </emma:interpretation>
                <emma:interpretation id="interp3" emma:lang="en-IN" emma:confidence="0">
                  <emma:literal>E *I</emma:literal>
                </emma:interpretation>
                <emma:interpretation id="interp4" emma:lang="en-IN" emma:confidence="0">
                  <emma:literal>£ *I</emma:literal>
                </emma:interpretation>
              </emma:one-of>
            </emma:emma>
          </inkml:annotationXML>
          <inkml:trace contextRef="#ctx0" brushRef="#br0">8482-4518,'0'0,"0"0,0 0,0 0,0 0,0 0,0 0,0 0,14 14,25-7,10-1,32 1,25-7,3 0,15 0,-8 0,-10 0,-21-7,-11 7,-21 0,-25 0,-14 7,-21 7,-14 6,-11 24,4 17,-7 24,0 3,-11 30,3-6,1 10,7-17,7-4,-1-29,5-11,9-28,1-6,14-27</inkml:trace>
          <inkml:trace contextRef="#ctx0" brushRef="#br0" timeOffset="-67782.57">8686-4511,'0'0,"0"0,0 0,0 0,0 0,0 0,14 7,8 0,27-1,15-6,24 0,0 0,7 0,-17-6,0-1,-18 7,-25 7,-21 6,-14 7,-7 24,-7 17,-7 21</inkml:trace>
          <inkml:trace contextRef="#ctx0" brushRef="#br0" timeOffset="6178.6">6452-2577,'0'0,"0"0,0 0,0 0,0 0,0 0,21 7,8 3,27-10,39 0,36-10,49-4,32 0,38-2,19 5,27 5,8-1,-8 0,-7 0,-13 0,-26 1,-38-4,-32 3,-49 0,-43 7,-32 0,-13 0,-29 0,-14 0,-14 0,-7 0</inkml:trace>
          <inkml:trace contextRef="#ctx0" brushRef="#br0" timeOffset="-68891.3">6082-2614,'0'0,"0"0,0 0,0 0,0 0,0 0,0 0,0 0,14 0,14-11,11-2,10-1,25-9,15-5,16-12,12-8,6-6,8-10,3-7,-3-14,6 4,8 3,-7 0,-8 7,1-4,3 8,-10 9,-8 4,8 0,-19 0,-2 3,-1 10,1-6,-12 3,5-4,-1-3,-10 4,-4-7,-4 0,-20 13,-4 4,-25 16,-7 8,-7-1,-14 14</inkml:trace>
          <inkml:trace contextRef="#ctx0" brushRef="#br0" timeOffset="-775.48">6032-2614,'0'0,"0"0,0 0,0 0,0 0,0 0,0 0,21 0,15-11,17-2,17-1,25-16,22 3,17-7,7-14,4-6,10-3,8-11,-5-13,-2 3,-1 0,-3-10,3 10,0-3,-10 6,3 1,-6 9,-12 4,-3 10,-10 11,-15 3,-24 6,-4 7,-11 7,-13 4,-15 6,-3 7,-11-7,-7-3,0 10,-14 0,0 0,0 0</inkml:trace>
          <inkml:trace contextRef="#ctx0" brushRef="#br0" timeOffset="5540.02">8813-3573,'0'0,"0"0,0 0,0 0,0 0,0 0,0 0,0 0,0 0,0 0,0 0,7 14,8 16,6 7,11 28,-4 2,0 21,-7 17,4 4,-11-4,-14-4,-7 8,-7-18,-11 11,-3-11,0-9,-8-8,5-16,2-14,8-24,7-13,0-21,7-16,7-14,7-10,0-24,7-17,0-14,0-9,-7-18,0 8,-7-1,0 14,-7 10,-7 20,0 18,-7 12,-7 18,7 17,-1 6,8 7,0 7,14 0,0 0,0 0,7 21,14-1,15 11,6 2,7 22,4 12,-3 11,10 14,-4 3,-3 3,-10-14,-8-2,-14-15,-7-9,-28-14,7-14,-7-16,0-7,0-7,0-7,-1-7,1-16,-3-7,3-21,-8-23,1-7,0-17,0 10,-4 7,11 7,0 10,0 16,0 22,7 5,7 28,0 0,0 0,0 0,0 17,7 14,7 23,0 7,7 30,4 4,-4 7,-7 10,0-18,-7-6,0-27,-7-10,0-24,0 0,0-27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1:42.4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BF9B4C-4CB7-4654-ACB0-C3C08E849E12}" emma:medium="tactile" emma:mode="ink">
          <msink:context xmlns:msink="http://schemas.microsoft.com/ink/2010/main" type="writingRegion" rotatedBoundingBox="823,14236 7319,12027 8489,15465 1993,17675"/>
        </emma:interpretation>
      </emma:emma>
    </inkml:annotationXML>
    <inkml:traceGroup>
      <inkml:annotationXML>
        <emma:emma xmlns:emma="http://www.w3.org/2003/04/emma" version="1.0">
          <emma:interpretation id="{289FB67A-AD3E-4977-B3DA-4BB98FD788BC}" emma:medium="tactile" emma:mode="ink">
            <msink:context xmlns:msink="http://schemas.microsoft.com/ink/2010/main" type="paragraph" rotatedBoundingBox="823,14236 7319,12027 8489,15465 1993,17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BD7FCA-6FB0-4DC1-BA61-9B6A1710C9CD}" emma:medium="tactile" emma:mode="ink">
              <msink:context xmlns:msink="http://schemas.microsoft.com/ink/2010/main" type="line" rotatedBoundingBox="823,14236 7319,12026 8489,15465 1993,17675"/>
            </emma:interpretation>
          </emma:emma>
        </inkml:annotationXML>
        <inkml:traceGroup>
          <inkml:annotationXML>
            <emma:emma xmlns:emma="http://www.w3.org/2003/04/emma" version="1.0">
              <emma:interpretation id="{24973700-9487-4EAD-B3C0-21C9FF3AC1EC}" emma:medium="tactile" emma:mode="ink">
                <msink:context xmlns:msink="http://schemas.microsoft.com/ink/2010/main" type="inkWord" rotatedBoundingBox="2688,13602 7319,12027 8489,15465 3858,17041"/>
              </emma:interpretation>
              <emma:one-of disjunction-type="recognition" id="oneOf0">
                <emma:interpretation id="interp0" emma:lang="en-IN" emma:confidence="0">
                  <emma:literal>X-if</emma:literal>
                </emma:interpretation>
                <emma:interpretation id="interp1" emma:lang="en-IN" emma:confidence="0">
                  <emma:literal>it-so</emma:literal>
                </emma:interpretation>
                <emma:interpretation id="interp2" emma:lang="en-IN" emma:confidence="0">
                  <emma:literal>It-so</emma:literal>
                </emma:interpretation>
                <emma:interpretation id="interp3" emma:lang="en-IN" emma:confidence="0">
                  <emma:literal>"-so</emma:literal>
                </emma:interpretation>
                <emma:interpretation id="interp4" emma:lang="en-IN" emma:confidence="0">
                  <emma:literal>Il-if</emma:literal>
                </emma:interpretation>
              </emma:one-of>
            </emma:emma>
          </inkml:annotationXML>
          <inkml:trace contextRef="#ctx0" brushRef="#br0">2142 353,'0'0,"0"0,0 0,0 0,0 0,0 0,0 0,0 0,0 0,0 0,0 0,15-7,6 0,7-6,14-11,1 4,17-1,0-6,-4 7,-6-4,-8 11,-3-1,-18 7,-7-3,-14 10</inkml:trace>
          <inkml:trace contextRef="#ctx0" brushRef="#br0" timeOffset="2856.96">4221-988,'0'0,"0"0,0 0,0 0,0 0,0 0,0 0,0 0,0 0,0 0,0 0,-21 16,-18 5,-10 9,-29 14,-13 0,-19 7,-6 17,-15-11,22 4,10-10,11-20,21-11,17-6,18-14,15-7,17 7,0 0,0 0,7 13,3 11,8-4,3 14,14 3,18 4,11 10,3 10,4 7,3-11,3 1,-6-7,-11-4,-11-10,-3-10,-10-10,-15-10,-21-7</inkml:trace>
          <inkml:trace contextRef="#ctx0" brushRef="#br0" timeOffset="13602.47">4172-1280,'0'0,"0"0,0 0,0 0,0 0,0 0,-18 0,-3 0,-14 14,-11 6,-21 17,-14 14,-11 14,-3 33,-8 20,12 21,16 17,19 3,24 7,32 10,32 0,24 4,26-21,16-10,19-17,21-20,20-34,15-24,0-30,14-41,4-38,-11-22,0-42,-28-37,-22-27,-24-30,-25-17,-28-4,-32 11,-28 16,-46 31,-28 23,-28 18,-25 30,-32 41,-21 37,0 33,-11 21,4 31,21 20,7 17,14 30,15 38,20 33</inkml:trace>
          <inkml:trace contextRef="#ctx0" brushRef="#br0" timeOffset="3484.07">4084 891,'0'0,"0"0,0 0,0 0,0 0,0 0,0 0,0 0,0 0,21 0,14 0,25-7,11 7,24 0,14 0,11 0,-3 0,-15 0,-21 0</inkml:trace>
          <inkml:trace contextRef="#ctx0" brushRef="#br0" timeOffset="2109.05">4006-670,'0'0,"0"0,0 0,0 0,0 0,0 0,0 0,0 0,0 0,0 0,7 13,14 1,15 0,6-1,25-6,11 0,17 6,7 1,18-4,-10 3,-8 8,-7 2,-3 5,-28-5,-11 4,-25-3,-7-7,-14-3,-7-14,0 0,0 0,0 0,0 0,0 0,0 0,0 0,0 0,0 0,0 0,0 0,0 0,0 0,0 0,0 0,0 0,0 0,0 0,0 0,0 0,0 0,0 0,0 0,0 0</inkml:trace>
          <inkml:trace contextRef="#ctx0" brushRef="#br1" timeOffset="58353.86">4800-2912,'0'0,"0"0,0 0,0 0,0 0,0 0,0 0,0 0,14 0,15-7,16 0,30-6,20-11,14 4,15-11,13-9,-6-1,-7-10,-15 0,-3 1,-21-5,-18 11</inkml:trace>
          <inkml:trace contextRef="#ctx0" brushRef="#br0" timeOffset="-964.81">572-1253,'0'0,"0"0,0 0,0 0,0 0,0 0,0 17,0 4,0 16,0 20,0 35,-7 30,0 34,-7 20,0 17,-4 3,4-3,0-23,0-21,6-34,1-31</inkml:trace>
          <inkml:trace contextRef="#ctx0" brushRef="#br0" timeOffset="-486.5">0 0,'0'0,"0"0,0 0,0 0,0 0,0 0,0 0,0 14,7 6,0 28,7 9,7 25,4 16,0 3,0 4,3-10,4-14,-4-16,7-21,0-27,18-17,11-24,14-20,10-14,7-16,-10-14,7-4,-4 15,7 2,-7 14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1:59.2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F9CF26-BFE5-453A-A948-DCA009EA5BCD}" emma:medium="tactile" emma:mode="ink">
          <msink:context xmlns:msink="http://schemas.microsoft.com/ink/2010/main" type="inkDrawing" rotatedBoundingBox="10735,12552 10750,12552 10750,12567 10735,12567" shapeName="Other"/>
        </emma:interpretation>
      </emma:emma>
    </inkml:annotationXML>
    <inkml:trace contextRef="#ctx0" brushRef="#br0">0 0,'0'0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2:49.5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482F71-D6BE-4E83-978D-08CAC9DF7F39}" emma:medium="tactile" emma:mode="ink">
          <msink:context xmlns:msink="http://schemas.microsoft.com/ink/2010/main" type="inkDrawing" rotatedBoundingBox="13527,18270 16757,16084 16781,16119 13550,18304" semanticType="callout" shapeName="Other">
            <msink:sourceLink direction="with" ref="{E98A2708-BC04-4B90-A52B-91E0ED4662D8}"/>
          </msink:context>
        </emma:interpretation>
      </emma:emma>
    </inkml:annotationXML>
    <inkml:trace contextRef="#ctx0" brushRef="#br0">0 2167,'0'0,"0"0,0 0,0 0,0 0,0 0,0 0,0 0,28-17,21-13,32-14,29-28,28-33,34-10,16-20,20-4,11-10,10-14,4 1,3-4,-3 3,-3 8,-25 22,-11 8,-43 30,-27 17,-29 21,-24 23,-36 10,-21 18,-14 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2:50.1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9612C54-57A7-4345-B51A-6D4642B9494E}" emma:medium="tactile" emma:mode="ink">
          <msink:context xmlns:msink="http://schemas.microsoft.com/ink/2010/main" type="inkDrawing" rotatedBoundingBox="14395,18164 17637,15974 17685,16044 14442,18234" semanticType="callout" shapeName="Other">
            <msink:sourceLink direction="with" ref="{E98A2708-BC04-4B90-A52B-91E0ED4662D8}"/>
          </msink:context>
        </emma:interpretation>
      </emma:emma>
    </inkml:annotationXML>
    <inkml:trace contextRef="#ctx0" brushRef="#br0">0 2188,'0'0,"0"0,0 0,0 0,0 0,0 0,0 0,14-14,15-16,31-21,31-27,43-37,43-17,28-14,24-10,11-13,11-4,3 7,-7-3,-21 13,-4 17,-28 14,-14 24,-28 9,-29 28,-20 13,-33 10,-27 21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0.0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3E1F5AA-6CA8-4ACB-9285-C0937AB1EBAA}" emma:medium="tactile" emma:mode="ink">
          <msink:context xmlns:msink="http://schemas.microsoft.com/ink/2010/main" type="inkDrawing"/>
        </emma:interpretation>
      </emma:emma>
    </inkml:annotationXML>
    <inkml:trace contextRef="#ctx0" brushRef="#br0">57 600,'0'0,"0"0,0 0,0 0,0 0,0 0,0 0,0 0,0 0,-7-17,7 3,-7-3,0 4,7-4,-7 3,0-6,0-10,0-8,7 4,0-6,0-18,0 1,0 6,0 7,0-4,0 11,0 17,7 3,0 3,-7 14,0 0,0 0,0 0,0 0,0 0,0 0,0 0,14 14,0 3,0-4,8 1,9 3,5 3,-1 4,14 0,-6-4,-8 4,4-4,-4 4,-7-11,4 7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6:42.0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577CB8-9DE2-43ED-B0BE-44465C155E46}" emma:medium="tactile" emma:mode="ink">
          <msink:context xmlns:msink="http://schemas.microsoft.com/ink/2010/main" type="inkDrawing" rotatedBoundingBox="5007,17009 5022,17009 5022,17024 5007,17024" shapeName="Other"/>
        </emma:interpretation>
      </emma:emma>
    </inkml:annotationXML>
    <inkml:trace contextRef="#ctx0" brushRef="#br0">0 0,'0'0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7:10.92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1,'0'0,"0"0,0 0,0 0,0 0,0 0,0 0,0 0,0 0,0 0,0 0,0 0,29 7,13 0,32 10,29-4,27 1,40 6,27-6,29-1,28-6,14-7,11 0,11 0,-8 0,7 0,-20 0,-8 0,-18 0,-24 0,-25 7,-7-7,-17 10,-22-3,-10 0,-8 6,-6 1,-4 3,-4-4,1 1,13 3,8-11,7-6,7 0,13 0,1-6,21-5,-14 5,4-1,-8 7,1 0,-12 0,1 0,-14 0,-7 7,-11-1,-11-6,1 11,-1-5,4 1,0 0,-14 0,3-1,4 1,-3-7,-8 0,1 0,-12 0,-10 0,-17 0,-11 0,-18 0,-14 0,-21 0,0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7:18.93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89C297-0DA1-44C8-8C1D-07CCA1FF7FB5}" emma:medium="tactile" emma:mode="ink">
          <msink:context xmlns:msink="http://schemas.microsoft.com/ink/2010/main" type="inkDrawing" rotatedBoundingBox="7912,12192 18024,12329 17985,15271 7872,15134" hotPoints="17901,12785 14605,15205 10491,15040 8391,12403" semanticType="enclosure" shapeName="Trapezoid">
            <msink:sourceLink direction="with" ref="{7FC88B90-3B63-4089-8B86-1F7F35499A76}"/>
          </msink:context>
        </emma:interpretation>
      </emma:emma>
    </inkml:annotationXML>
    <inkml:trace contextRef="#ctx0" brushRef="#br0">0 0,'0'0,"0"0,0 0,0 0,0 0,0 0,0 0,0 0,0 0,14 14,7-1,4 11,3 7,1-1,-1 7,11 4,3 10,18 27,11 10,10 7,4 16,-1 8,12-4,6 4,0 6,4 7,-11 0,1-7,-12 4,-2-14,-5 4,-27-18,-4-2,-11-18,-14-17,-7-13,0-10,-7-21,-7-3,0-17,0 0,0 0,0 0,0 0,0 0,0 0,0 0</inkml:trace>
    <inkml:trace contextRef="#ctx0" brushRef="#br1" timeOffset="-37558.46">-550 241,'0'0,"0"0,0 0,0 0,0 0,0 0,0 0,0 0,14 10,17-10,5 0,13 0,29-10,3 3,14 0,4 1,10-1,8-7,3-3,-4 4,4-1,-3 7,-8-3,1 3,10 1,-11-1,8 0,-8 7,4-7,-14 1,3-5,1 11,-8 0,-3 0,-4 0,-11 11,-2-5,-1 8,-4-7,8-1,-4 1,-10 3,-4-10,3 0,4 0,-3 0,6 0,-3 0,-3 0,3 0,4 0,3 0,3 0,-6 0,3 0,0 0,-3 0,10 0,4 0,-15 0,11 7,1 0,-5 0,4-7,4 0,-4 6,-3-6,10 0,7 0,4 0,-3 0,-12 7,12-7,-1 0,4 0,-4 0,0 0,-3 0,3 0,4 0,-3 0,-8 0,4 7,-4 3,4-10,-4 7,-7 0,-3 0,10-1,4 1,-4 0,-3 3,3 4,0 2,11-2,-4 3,-3-3,-4-8,7 8,4 3,-3-10,-1-1,-3 1,-4 0,4 0,3 3,-7-10,-3 0,10 0,4 0,-4 0,8 0,-1-10,-10 3,7 0,-11 0,0 1,-17-1,-4 0,-11-3,-21 3,-13 7,-8 0,-14 0,0 0,0 0,0 0,0 0,0 0,0 0,0 0,0 0,14 0,0-7,4 7,-4-6,0-1,0 0,0 0,0-3,7 3,4 0,-4-3,0 4,1-1,-8 0,7-10,-3 10,-4 1,0-1,0 0,0 0,-14 7,0 0,0 0,0 0</inkml:trace>
    <inkml:trace contextRef="#ctx0" brushRef="#br0" timeOffset="1664.08">1627 2574,'0'0,"0"0,0 0,0 0,0 0,0 0,0 0,0 0,25-10,3-3,15-1,24 7,17 0,15-3,18 10,10 0,14 10,11-3,10 7,0-1,-3 4,18-3,-8-1,0 1,-10-4,7-3,-14-7,-14 0,-4 0,0 0,-18 7,-10-1,-14 1,-11 0,-7 0,4 3,3-3,4-7,3 6,-10 1,3 3,0-10,4 0,-8 7,-2 0,-1-7,-18 10,-6-10,-5 0,-2 0,6 0,1 0,3 0,-4-10,0 3,11 7,-10-7,3-3,-11 10,0-7,-13 1,-8 6,-7 0,0-7,-14 7,0 0,0 0,0 0,14-10,11-4,-4-6,7-11,8-19,24-15,3-26,18-11,18-16,3-25,8-9,13-4,-3-6,-3 2,-1 5,-6 6,3 3,-11 4,-14 10,-10 6,-4 15,11 9,-15 21,5 6,-8 18,-11 6,-3 20,-18 14</inkml:trace>
    <inkml:trace contextRef="#ctx0" brushRef="#br1" timeOffset="-33761.53">-233-294,'0'0,"0"0,0 0,0 0,0 0,0 0,0 0,0 0,0 0,0 0,0 0,0 0,0 0,0 0,0 0,21 7,8 6,24 4,10-3,25-1,15 4,20 3,15 1,21 6,14-14,17 1,18 3,-3-10,10-1,-6-6,-8 0,-11 0,-10 0,0 0,-21 0,-14 0,-14 0,-1 7,1 0,-11 0,-11-7,8 10,-8-3,-3-1,3 1,-6 0,-1 0,4-1,-4 5,-17-5,10 1,1 0,2-7,-2 7,-1-1,-3-6,10 7,-3 3,-4-3,8-7,-1 0,4 0,-4 0,1 0,-5 0,5 0,3 0,-11 0,7 0,8 0,3 0,-4 0,1 0,6 0,4 0,11 0,6 0,15 0,0 0,14 0,14 0,3 0,-3 0,7 10,-7-10,0 7,-3-7,-11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7:32.7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C88B90-3B63-4089-8B86-1F7F35499A76}" emma:medium="tactile" emma:mode="ink">
          <msink:context xmlns:msink="http://schemas.microsoft.com/ink/2010/main" type="writingRegion" rotatedBoundingBox="8071,12957 17121,12816 17189,17220 8140,17360">
            <msink:destinationLink direction="with" ref="{8089C297-0DA1-44C8-8C1D-07CCA1FF7FB5}"/>
          </msink:context>
        </emma:interpretation>
      </emma:emma>
    </inkml:annotationXML>
    <inkml:traceGroup>
      <inkml:annotationXML>
        <emma:emma xmlns:emma="http://www.w3.org/2003/04/emma" version="1.0">
          <emma:interpretation id="{5BA6CA6C-215E-435E-8FAE-2E1C293A8927}" emma:medium="tactile" emma:mode="ink">
            <msink:context xmlns:msink="http://schemas.microsoft.com/ink/2010/main" type="paragraph" rotatedBoundingBox="8071,12957 17121,12816 17189,17220 8140,17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E3FE48-99D1-4232-BC70-7B1BB181A313}" emma:medium="tactile" emma:mode="ink">
              <msink:context xmlns:msink="http://schemas.microsoft.com/ink/2010/main" type="line" rotatedBoundingBox="8071,12957 17121,12816 17189,17220 8140,17360"/>
            </emma:interpretation>
          </emma:emma>
        </inkml:annotationXML>
        <inkml:traceGroup>
          <inkml:annotationXML>
            <emma:emma xmlns:emma="http://www.w3.org/2003/04/emma" version="1.0">
              <emma:interpretation id="{ECC15FFA-0B61-4E41-8FCE-7C5B44C33432}" emma:medium="tactile" emma:mode="ink">
                <msink:context xmlns:msink="http://schemas.microsoft.com/ink/2010/main" type="inkWord" rotatedBoundingBox="8072,12938 17131,12819 17189,17223 8129,17342"/>
              </emma:interpretation>
              <emma:one-of disjunction-type="recognition" id="oneOf0">
                <emma:interpretation id="interp0" emma:lang="en-IN" emma:confidence="0">
                  <emma:literal>LIE</emma:literal>
                </emma:interpretation>
                <emma:interpretation id="interp1" emma:lang="en-IN" emma:confidence="0">
                  <emma:literal>tin."</emma:literal>
                </emma:interpretation>
                <emma:interpretation id="interp2" emma:lang="en-IN" emma:confidence="0">
                  <emma:literal>Iris</emma:literal>
                </emma:interpretation>
                <emma:interpretation id="interp3" emma:lang="en-IN" emma:confidence="0">
                  <emma:literal>Ilion</emma:literal>
                </emma:interpretation>
                <emma:interpretation id="interp4" emma:lang="en-IN" emma:confidence="0">
                  <emma:literal>tiki."</emma:literal>
                </emma:interpretation>
              </emma:one-of>
            </emma:emma>
          </inkml:annotationXML>
          <inkml:trace contextRef="#ctx0" brushRef="#br0">-6777-1781,'0'0,"0"0,0 0,0 0,0 0,0 20,0 7,0 24,8 37,6 31,0 26,0 25,0 23,0 13,-7 14,4 4,-11-11,-11 1,4-8,0 1,0-14,0-17,7-17,0-17,7-27,7-10,4-23,-11-15,7-16,-7-13,0-11,0-4,0-9,-7-14</inkml:trace>
          <inkml:trace contextRef="#ctx0" brushRef="#br0" timeOffset="10555.24">-6113 1958,'0'0,"0"0,0 0,0 0,0 0,0 0,0 0,0 0,0 0,0 0,0 0,21 6,7 1,15 10,24-7,11-3,-8 0,4 6,7-6,-3 0,-4 3,-10-3,-15 0,-7 6,4-6,-17 0,-1 3,4-3,-11-7,0 0,-7 0,0 0,0 0,-14 0</inkml:trace>
          <inkml:trace contextRef="#ctx0" brushRef="#br0" timeOffset="11084.06">-5329 2347,'0'0,"0"0,0 0</inkml:trace>
          <inkml:trace contextRef="#ctx0" brushRef="#br0" timeOffset="22744.96">-6215-200,'0'0,"0"0,0 0,0 0,0 0,0 0,0 0,0 0,28-13,21-21,40-10,27-20,32-24,29-24,24-7,4-6,-4 0,0 9,-17 12,-22 15,-32 18,-27 7,-22 30,-25 4</inkml:trace>
          <inkml:trace contextRef="#ctx0" brushRef="#br0" timeOffset="22277.81">-6159-582,'0'0,"0"0,0 0,0 0,0 0,0 0,21-10,25-11,42-23,47-24,38-26,31-18,26-3,3-14,-18 14,-25 10,-27 24,-40 23,-34 17</inkml:trace>
          <inkml:trace contextRef="#ctx0" brushRef="#br0" timeOffset="-8658.62">-4786-17,'0'0,"0"0,0 0,0 0,0 0,0 0,0 0,0 0,0 0,0 0,-7 17,-7 4,7 9,0 7,0 14,0 13,0 18,0 13,-8 16,-2 1,3 7,0-4,-8 3,8-16,0-4,0-17,-7-16,7-11,7-17,0-17,0-3,7-17,0 0,0 0,0 0,0 0,0 0,0 0</inkml:trace>
          <inkml:trace contextRef="#ctx0" brushRef="#br0" timeOffset="25110.24">-2781-548,'0'0,"0"0,0 0,0 0,0 0,0 0,0 0,0 0,0 16,0 12,0 16,7 17,-7 20,0 24,0 3,0 11,-7-4,0 0,0-13,0 3,0-4,0 4,-4-3,-3-11,0 1,7-18</inkml:trace>
          <inkml:trace contextRef="#ctx0" brushRef="#br0" timeOffset="25378.33">-2103-548,'0'0,"0"0,0 0,0 0,0 0</inkml:trace>
          <inkml:trace contextRef="#ctx0" brushRef="#br0" timeOffset="25534.18">-2132 203,'0'0,"0"0,0 0,-10 17,3 7,0 17,-8 33,1 31,-7 34,0 17,0 0,-7-21</inkml:trace>
          <inkml:trace contextRef="#ctx0" brushRef="#br0" timeOffset="-7821.66">275 0,'0'0,"0"0,0 0,0 0,0 0,0 0,0 0,0 0,0 0,0 14,-7 9,-7 5,-3 9,-5 14,8 16,0-2,0 16,-7 24,3 3,4 21,0 0,0-1,0-12,0-11,0-11,-1-19,-6-24,7-14</inkml:trace>
          <inkml:trace contextRef="#ctx0" brushRef="#br0" timeOffset="-3807.43">710 335,'0'0,"0"0,0 0,0 0,0 0,0 0,0 0,0 0,0 0,0 0,0 0,0 0,0 17,0 4,7 9,7 7,7 14,0 17,7 10,4 13,3-3,1-6,-1-8,-7-9,-7-5,1-15,-8-15,7-16,4-14,-4 0,-7-7,0-10,0-3,-7-11,0 1,-7-8,0-13,0-6,7 6,4-3,3 3,0-6,7-1,0 4,1 3,9 0,-9 7,-1 4,7 12,-7 5,7 9,-13 7,-15 7,0 0,0 0,0 0,0 0,0 0,0 0,0 0,0 0,0 0,0 0,7 14,-7-14,7 14,0 9,7-2,7 12,11-6,-4 4,7 6,11-3,-3-3,-8-4,4 7,-11-14,0-3,0-4,1 1,-8 3,0-10,-7-1,0-6,-14 0,0 0,0 0,0 0,7-23,-7 2,0 1,0-4,0 4,0-14,0 7,0-3,-7-8,0 4,0-10,0-10,0 3,0-6,0 6,0-3,7 3,0 0,0 0,0 4,0 10,-7 0,7 9,0 5,0 9,0 1,0 13,0 0,0 0,0 0</inkml:trace>
          <inkml:trace contextRef="#ctx0" brushRef="#br0" timeOffset="12696.9">575 2076,'0'0,"0"0,0 0,0 0,0 0,0 0,0 0,0 0,0 0,0 0,0 0,0 0,0 0,15 0,16 0,12 0,17 0,17 0,19 0,10 0,17 0,8 0,20 0,-6 0,0 0,-8 0,1 0,-28 0,-26 0,-17 7,-17-7,-15 7,-21-7,-14 0,0 0</inkml:trace>
          <inkml:trace contextRef="#ctx0" brushRef="#br0" timeOffset="27277.78">745-1802,'0'0,"0"0,0 0,0 0,0 0,0 0,0 0,0 0,0 0,0 0,7 14,7 3,14 7,18 6,4 4,20 3,8 7,3 0,0 4,-10-8,-4 4,3 0,-20-6,-8 2,-3-13,-18 4,-7-11,-7-6,-7-14,0 0</inkml:trace>
          <inkml:trace contextRef="#ctx0" brushRef="#br0" timeOffset="27686.18">960-2140,'0'0,"0"0,0 0,0 0,0 0,0 0,0 0,14 17,15 10,13 10,32 14,21 23,15 8,10 9,-4-13,-13-3,-1-8,-3-9,-22-7,-3-7,-24-14,-18-10,-32-20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8:28.2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82AFDB2-2001-4E2B-A72C-E0298430B129}" emma:medium="tactile" emma:mode="ink">
          <msink:context xmlns:msink="http://schemas.microsoft.com/ink/2010/main" type="writingRegion" rotatedBoundingBox="429,5305 9076,4229 10052,12073 1405,13149"/>
        </emma:interpretation>
      </emma:emma>
    </inkml:annotationXML>
    <inkml:traceGroup>
      <inkml:annotationXML>
        <emma:emma xmlns:emma="http://www.w3.org/2003/04/emma" version="1.0">
          <emma:interpretation id="{20D29C7F-BE9C-43D4-BAA4-24D63F11E8A3}" emma:medium="tactile" emma:mode="ink">
            <msink:context xmlns:msink="http://schemas.microsoft.com/ink/2010/main" type="paragraph" rotatedBoundingBox="5954,4562 8422,9104 5931,10458 3463,59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54A589-1CAD-412E-941C-E9F6ED1E34C7}" emma:medium="tactile" emma:mode="ink">
              <msink:context xmlns:msink="http://schemas.microsoft.com/ink/2010/main" type="inkBullet" rotatedBoundingBox="5954,4562 7154,6771 4664,8125 3463,5916"/>
            </emma:interpretation>
            <emma:one-of disjunction-type="recognition" id="oneOf0">
              <emma:interpretation id="interp0" emma:lang="en-IN" emma:confidence="0">
                <emma:literal>t</emma:literal>
              </emma:interpretation>
              <emma:interpretation id="interp1" emma:lang="en-IN" emma:confidence="0">
                <emma:literal>5</emma:literal>
              </emma:interpretation>
              <emma:interpretation id="interp2" emma:lang="en-IN" emma:confidence="0">
                <emma:literal>I</emma:literal>
              </emma:interpretation>
              <emma:interpretation id="interp3" emma:lang="en-IN" emma:confidence="0">
                <emma:literal>1</emma:literal>
              </emma:interpretation>
              <emma:interpretation id="interp4" emma:lang="en-IN" emma:confidence="0">
                <emma:literal>i</emma:literal>
              </emma:interpretation>
            </emma:one-of>
          </emma:emma>
        </inkml:annotationXML>
        <inkml:trace contextRef="#ctx0" brushRef="#br0">-3060-1947,'0'0,"0"0,0 0,0 0,0 0,0 0,0 0,14 13,18 18,18 13,31 3,28 18,18 19,11-6,7 3,-1-3,-13-17,-15-10,-13-7,-22-13,-21-14,-11-28,4-26,14-41</inkml:trace>
        <inkml:trace contextRef="#ctx0" brushRef="#br0" timeOffset="-380.16">-1115-4304,'0'0,"0"0,0 0,0 0,0 0,0 0,0 0,-14-10,-7 3,-7 7,-18 7,-11 13,-20 10,-8 11,-18 17,-6 19,7 25,-4 23,18 14,-1 17,19 23,3 11,24 7,8 16,21 0,14 1,0 6,0-14,7-19,0-32,14-33,-14-23,7-32,-7-26,1-17,-8-24</inkml:trace>
      </inkml:traceGroup>
      <inkml:traceGroup>
        <inkml:annotationXML>
          <emma:emma xmlns:emma="http://www.w3.org/2003/04/emma" version="1.0">
            <emma:interpretation id="{A85D5A27-D6EB-446F-82B2-17E0B476545B}" emma:medium="tactile" emma:mode="ink">
              <msink:context xmlns:msink="http://schemas.microsoft.com/ink/2010/main" type="line" rotatedBoundingBox="7538,8671 7922,9376 6991,9881 6608,9176"/>
            </emma:interpretation>
          </emma:emma>
        </inkml:annotationXML>
        <inkml:traceGroup>
          <inkml:annotationXML>
            <emma:emma xmlns:emma="http://www.w3.org/2003/04/emma" version="1.0">
              <emma:interpretation id="{41ED3214-C22A-459C-8314-90B3B4B5BF99}" emma:medium="tactile" emma:mode="ink">
                <msink:context xmlns:msink="http://schemas.microsoft.com/ink/2010/main" type="inkWord" rotatedBoundingBox="7538,8671 7922,9376 6991,9881 6608,9176"/>
              </emma:interpretation>
              <emma:one-of disjunction-type="recognition" id="oneOf1">
                <emma:interpretation id="interp5" emma:lang="en-IN" emma:confidence="0">
                  <emma:literal>to</emma:literal>
                </emma:interpretation>
                <emma:interpretation id="interp6" emma:lang="en-IN" emma:confidence="0">
                  <emma:literal>t</emma:literal>
                </emma:interpretation>
                <emma:interpretation id="interp7" emma:lang="en-IN" emma:confidence="0">
                  <emma:literal>N</emma:literal>
                </emma:interpretation>
                <emma:interpretation id="interp8" emma:lang="en-IN" emma:confidence="0">
                  <emma:literal>*n</emma:literal>
                </emma:interpretation>
                <emma:interpretation id="interp9" emma:lang="en-IN" emma:confidence="0">
                  <emma:literal>tu</emma:literal>
                </emma:interpretation>
              </emma:one-of>
            </emma:emma>
          </inkml:annotationXML>
          <inkml:trace contextRef="#ctx0" brushRef="#br0" timeOffset="-3251.44">576 0,'0'0,"0"0,0 0,0 0,0 0,0 0,0 0,-14 14,-8 9,-6 11,-14 20,-8 14,-3 10,-3 7,-4-7,4-4,3-6,10-11,1-13,7-6,13-18</inkml:trace>
          <inkml:trace contextRef="#ctx0" brushRef="#br0" timeOffset="-2717.88">-137 37,'0'0,"0"0,0 0,0 0,0 0,0 0,0 0,-7 14,7 6,0 21,0 10,7 6,0 18,0 6,0 7,-7-7,0 1,0-11,0-10,0-10,0-11,0-9,-7-11,0-3,7-17,0 0,0 0,0 0,0 0,0 0,21-7,18-10,17-10,29-10,10-14,22-6</inkml:trace>
        </inkml:traceGroup>
      </inkml:traceGroup>
    </inkml:traceGroup>
    <inkml:traceGroup>
      <inkml:annotationXML>
        <emma:emma xmlns:emma="http://www.w3.org/2003/04/emma" version="1.0">
          <emma:interpretation id="{78F72973-EBBF-44C2-B9B9-87659B72D344}" emma:medium="tactile" emma:mode="ink">
            <msink:context xmlns:msink="http://schemas.microsoft.com/ink/2010/main" type="paragraph" rotatedBoundingBox="1065,10414 9712,9338 10052,12073 1405,13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64BBA3-2E62-4E7C-B678-8BA67B253ACC}" emma:medium="tactile" emma:mode="ink">
              <msink:context xmlns:msink="http://schemas.microsoft.com/ink/2010/main" type="line" rotatedBoundingBox="1065,10414 9712,9338 10052,12073 1405,13149"/>
            </emma:interpretation>
          </emma:emma>
        </inkml:annotationXML>
        <inkml:traceGroup>
          <inkml:annotationXML>
            <emma:emma xmlns:emma="http://www.w3.org/2003/04/emma" version="1.0">
              <emma:interpretation id="{0C85CBFA-C790-4432-AD33-3F82873A71EA}" emma:medium="tactile" emma:mode="ink">
                <msink:context xmlns:msink="http://schemas.microsoft.com/ink/2010/main" type="inkWord" rotatedBoundingBox="1065,10414 9712,9338 10052,12073 1405,13149"/>
              </emma:interpretation>
              <emma:one-of disjunction-type="recognition" id="oneOf2">
                <emma:interpretation id="interp10" emma:lang="en-IN" emma:confidence="0">
                  <emma:literal>1030s</emma:literal>
                </emma:interpretation>
                <emma:interpretation id="interp11" emma:lang="en-IN" emma:confidence="0">
                  <emma:literal>Its</emma:literal>
                </emma:interpretation>
                <emma:interpretation id="interp12" emma:lang="en-IN" emma:confidence="0">
                  <emma:literal>its</emma:literal>
                </emma:interpretation>
                <emma:interpretation id="interp13" emma:lang="en-IN" emma:confidence="0">
                  <emma:literal>"Its</emma:literal>
                </emma:interpretation>
                <emma:interpretation id="interp14" emma:lang="en-IN" emma:confidence="0">
                  <emma:literal>1: 03</emma:literal>
                </emma:interpretation>
              </emma:one-of>
            </emma:emma>
          </inkml:annotationXML>
          <inkml:trace contextRef="#ctx0" brushRef="#br0" timeOffset="100711.58">-1380 1934,'0'0,"0"0,0 0,0 0,-14 10,-7 4,-18 6,-10 17,-25 24,-11 27,-17 21,-4 16,10 17,15 4,18 10,17-7,25-11,21-12,21-11,11-10,17-24,18-20,25-24,10-16,18-15,4-12,3-15,7-9,-11-18,-6-2,-15-15,-13-19,-15-1,-14-3,-18-3,-14 6,-3-7,-18 11,-7 3,0-6,-7 12,-4 5,-3-1,-7 10,-7 1,-7 6,-11 4,-11 9,-13 18,-5 20,-9 14,-19 16</inkml:trace>
          <inkml:trace contextRef="#ctx0" brushRef="#br0" timeOffset="98571.64">-423 881,'0'0,"0"0,0 0,0 0,0 0,0 0,0 0,0 0,25-14,10-16,7 3,11-4,-3 11,-5 3,-9 17,-15 17,-14 10,-14 17,-14 13,0 18,-8 6,-2 1,9-15,1-9,7-21,14-37,0 0,7-24,14 4,8 0,9-4,12 0,10 7,-4 4,8 6,-15 21,-6 9,-12 15,-17 12,-14 11,-28 10,-18 14,-10-7,-22 0,-24-14</inkml:trace>
          <inkml:trace contextRef="#ctx0" brushRef="#br0" timeOffset="97811.26">-356 779,'0'0,"0"0,0 0,0 0,0 0,0 0,0 14,0 9</inkml:trace>
          <inkml:trace contextRef="#ctx0" brushRef="#br0" timeOffset="97915.67">-225 1402,'0'0,"0"0,0 0,0 0,0 0,0 0,0 17</inkml:trace>
          <inkml:trace contextRef="#ctx0" brushRef="#br0" timeOffset="102048.3">297 2378,'0'0,"0"0,0 0,0 0,0 0,0 0,0 0,0 0,14 6,14 1,18 0,18 10,34-4,12 1,28 3,10-4,14 1,11 0,4 6,-1-7,4-6,-7 0,-28 0,-22-7,-24 10,-25-10,-24 7,-15-7,-10 0</inkml:trace>
          <inkml:trace contextRef="#ctx0" brushRef="#br0" timeOffset="102605.79">1702 2442,'0'0,"0"0,0 0,0 0,0 0,0 0,0 0,0 0,0 0,21 0,11 0,3 0,14 0,22 0,10 0,7 7,-3 3,10 3,4 8,-4 6,-6 0,-12 3,-3-2,-3-5,-22-2,-13-5,-15-2,-3 0,-18-1,-25 4,-10 0,-15 13,-35 4,-17 10,-14 21,-8 13,-10-7,10-14,22 8,14-25,17-9,29-11</inkml:trace>
          <inkml:trace contextRef="#ctx0" brushRef="#br0" timeOffset="23257.45">-5580 2259,'0'0,"0"0,0 0,0 0,0 0,7-17,14-10,18-10,14-7,14 23,-3 21,-11 44,-18 21,-21 33,-21 17,-10 4,-15-1,4-6,3-24,4-24,7-16,-1-21,8-3,7-4,0 4,7 10,0 10,-7 10,0 10,-7 17,-14 11,-14 3,0-7,-8-7,-10-17,4-3,3-23,11-18,14-10,3-10,18 0,10-17,15 4,10-1,8 7,20 7,19 7,16 20,5 24,6 30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8:30.4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FD736A9-C95F-4745-9C87-06D735F58444}" emma:medium="tactile" emma:mode="ink">
          <msink:context xmlns:msink="http://schemas.microsoft.com/ink/2010/main" type="inkDrawing" rotatedBoundingBox="8805,552 11277,7376 5539,9455 3067,2631" hotPoints="10301,5111 7022,8390 3743,5111 7022,1832" semanticType="enclosure" shapeName="Circle">
            <msink:sourceLink direction="with" ref="{60F494A6-DD93-4672-88BF-59D9DABDB90D}"/>
          </msink:context>
        </emma:interpretation>
      </emma:emma>
    </inkml:annotationXML>
    <inkml:trace contextRef="#ctx0" brushRef="#br0">2228 213,'0'0,"0"0,0 0,0 0,0 0,-15 0,-6 0,-21 7,-15 16,-31 15,-28 9,-22 38,-28 26,-14 35,-14 20,7 27,4 7,10 20,24 17,8 3,21 21,25 0,21 0,24-4,22 11,21-8,14-12,28-1,8-7,24 4,21-10,18-4,17-23,8-1,21-9,21 3,7-11,21-19,4-15,24-12,11-11,11-7,10-10,14-10,0-17,8-20,-4-24,-1-31,-6-33,7-37,-18-35,-3-30,-18-50,-18-25,-24-33,-32-24,-14-37,-43-18,-38-26,-18-10,-32-8,-21-6,-21-3,-25 6,-18 14,-38 7,-22 7,-28 6,-28 27,-35 18,-25 12,-25 18,-13 27,-22 30,-7 28,-8 33,-9 55,-1 26,0 55,22 54,-1 57,22 55,21 54,24 71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8:34.6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A001C4-88A6-4221-A4F9-8DC0C499F4A0}" emma:medium="tactile" emma:mode="ink">
          <msink:context xmlns:msink="http://schemas.microsoft.com/ink/2010/main" type="inkDrawing" rotatedBoundingBox="10959,6235 13198,243 17910,2003 15671,7996" hotPoints="16633,4376 13880,7128 11128,4376 13880,1623" semanticType="enclosure" shapeName="Circle"/>
        </emma:interpretation>
      </emma:emma>
    </inkml:annotationXML>
    <inkml:trace contextRef="#ctx0" brushRef="#br0">2595 563,'0'0,"0"0,0 0,0 0,0 0,-15 0,1 0,-14 0,-18 0,-10 10,-25 4,-22 10,-17 9,-3 11,-8 11,-7 12,1 11,-1 10,8 10,-5 11,12 16,-1 7,1 0,-1 7,8-14,17 11,4-4,3 14,18 9,17 5,11-11,11 0,0 10,3 0,18 0,7 4,7 6,7-3,7 7,11 13,3-3,14-4,25 8,15 2,24-6,10-7,15-6,20-4,22-24,7-14,14-26,18-21,18-20,10-34,24-33,8-32,14-29,18-65,-1-31,1-27,-8-53,-14-39,-17-39,-28-28,-47-34,-42-16,-49-18,-46-10,-60 11,-53 3,-56 16,-29 35,-49 50,-32 38,-39 51,-10 57,-29 44,-13 64,-1 51,8 58,6 78,15 64,42 57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9:01.7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47F2D9-9455-4139-8270-7D3EC5E0D6C2}" emma:medium="tactile" emma:mode="ink">
          <msink:context xmlns:msink="http://schemas.microsoft.com/ink/2010/main" type="writingRegion" rotatedBoundingBox="18874,2841 24084,252 26521,5155 21310,7744"/>
        </emma:interpretation>
      </emma:emma>
    </inkml:annotationXML>
    <inkml:traceGroup>
      <inkml:annotationXML>
        <emma:emma xmlns:emma="http://www.w3.org/2003/04/emma" version="1.0">
          <emma:interpretation id="{F77416AC-BA12-4290-AF42-E91981F46DD8}" emma:medium="tactile" emma:mode="ink">
            <msink:context xmlns:msink="http://schemas.microsoft.com/ink/2010/main" type="paragraph" rotatedBoundingBox="18874,2841 24084,252 25010,2115 19800,47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DFB76E-EDA4-4038-8C14-8FC11C4F2222}" emma:medium="tactile" emma:mode="ink">
              <msink:context xmlns:msink="http://schemas.microsoft.com/ink/2010/main" type="line" rotatedBoundingBox="18874,2841 24084,252 25010,2115 19800,4704">
                <msink:destinationLink direction="with" ref="{92A7FD64-134D-44C1-97D4-9A254BB2A76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ED1702C-E454-4685-A61D-B0832353EE6B}" emma:medium="tactile" emma:mode="ink">
                <msink:context xmlns:msink="http://schemas.microsoft.com/ink/2010/main" type="inkWord" rotatedBoundingBox="18874,2841 24084,252 25010,2115 19800,4704"/>
              </emma:interpretation>
              <emma:one-of disjunction-type="recognition" id="oneOf0">
                <emma:interpretation id="interp0" emma:lang="en-IN" emma:confidence="0">
                  <emma:literal>EfY:0</emma:literal>
                </emma:interpretation>
                <emma:interpretation id="interp1" emma:lang="en-IN" emma:confidence="0">
                  <emma:literal>{ fi.0</emma:literal>
                </emma:interpretation>
                <emma:interpretation id="interp2" emma:lang="en-IN" emma:confidence="0">
                  <emma:literal>E fi.0</emma:literal>
                </emma:interpretation>
                <emma:interpretation id="interp3" emma:lang="en-IN" emma:confidence="0">
                  <emma:literal>{ fi.o</emma:literal>
                </emma:interpretation>
                <emma:interpretation id="interp4" emma:lang="en-IN" emma:confidence="0">
                  <emma:literal>} fi.0</emma:literal>
                </emma:interpretation>
              </emma:one-of>
            </emma:emma>
          </inkml:annotationXML>
          <inkml:trace contextRef="#ctx0" brushRef="#br0">2464-3742,'0'0,"0"0,0 0,0 0,0 0,0 0,0 0,17-14,5-3,6 4,-7 13,-14 13,-21 24,-14 21,-15 16,-10 18,-3-8,3 1,11-17,6-14,29-10,28-24,1-13,13-7,7 10,11 1,4 2,-4 28,-25 6,-14 24,-21 31,-14-4,-8 24,-2-7,2-7,1-19,14-5,21-13,28-20,33-20,27-25,39-26,18-24,24-10,8-27</inkml:trace>
          <inkml:trace contextRef="#ctx0" brushRef="#br0" timeOffset="1040.21">3463-3055,'0'0,"0"0,0 0,0 0,0 0,0 0,0 0,14-14,17-19,19-15,28-16,17-11,14-19,-3 2,-4 1,-10 16</inkml:trace>
          <inkml:trace contextRef="#ctx0" brushRef="#br0" timeOffset="752.89">3978-3221,'0'0,"0"0,0 0,0 0,0 0,0 14,0 3,14 10,7 20,7 14,22 10,-8 17,11 0,-11-6,-6-15,-4-13,-18-30,-14-24,-25-24,-10-37,-22-37,-24-27,-18-34,-3-27,-1-21,1 0,17 8,15 12,27 35,12 33,17 31,7 31,14 26,7 21,10 27,5 13,6 8,14 2,1 1</inkml:trace>
          <inkml:trace contextRef="#ctx0" brushRef="#br0" timeOffset="1239.56">4193-3597,'0'0,"0"0,0 0,0 0,0 0,0 0,0 0,14 0,15 0,13 0,39 0,21-7,33-10,9-10,19-3,-1-11</inkml:trace>
          <inkml:trace contextRef="#ctx0" brushRef="#br0" timeOffset="1505.57">5104-3973,'0'0,"0"0,0 0,0 0,0 0,0 0,0 0,0 17,0 7,7 10,0 23,0 18,0 13,0 7,0 13,-7-23</inkml:trace>
          <inkml:trace contextRef="#ctx0" brushRef="#br0" timeOffset="1720.47">5587-4393,'0'0,"0"0,0 0,0 0,0 0,0 0,0 0,14-20,15-17,17-11</inkml:trace>
          <inkml:trace contextRef="#ctx0" brushRef="#br0" timeOffset="1920.5">5863-3861,'0'0,"0"0,0 0,0 0,0 0,0 0,14-17,28-13</inkml:trace>
          <inkml:trace contextRef="#ctx0" brushRef="#br0" timeOffset="2304.53">6470-5175,'0'0,"0"0,0 0,0 0,0 0,-7 14,-4 9,11 18,11 10,10 13,21 7,18-10,18-27,24-34,18-34,4-20,-8-17,-21-17,-17-10,-36 16,-56-2,-49 16,-57 34,-43 27,-45 24,-18 51,-10 33,24 25</inkml:trace>
        </inkml:traceGroup>
      </inkml:traceGroup>
    </inkml:traceGroup>
    <inkml:traceGroup>
      <inkml:annotationXML>
        <emma:emma xmlns:emma="http://www.w3.org/2003/04/emma" version="1.0">
          <emma:interpretation id="{ECB05848-2795-42A9-A6DC-D3FE6B70A51E}" emma:medium="tactile" emma:mode="ink">
            <msink:context xmlns:msink="http://schemas.microsoft.com/ink/2010/main" type="paragraph" rotatedBoundingBox="20546,6665 24616,3230 25873,4719 21804,8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22160C-22D1-4A02-AEF5-17FA904B8341}" emma:medium="tactile" emma:mode="ink">
              <msink:context xmlns:msink="http://schemas.microsoft.com/ink/2010/main" type="line" rotatedBoundingBox="20546,6665 24616,3230 25873,4719 21804,8154"/>
            </emma:interpretation>
          </emma:emma>
        </inkml:annotationXML>
        <inkml:traceGroup>
          <inkml:annotationXML>
            <emma:emma xmlns:emma="http://www.w3.org/2003/04/emma" version="1.0">
              <emma:interpretation id="{94CF713C-9D3B-4860-9D5A-6A4163DA39E2}" emma:medium="tactile" emma:mode="ink">
                <msink:context xmlns:msink="http://schemas.microsoft.com/ink/2010/main" type="inkWord" rotatedBoundingBox="20546,6664 24617,3231 25873,4721 21803,8153">
                  <msink:destinationLink direction="with" ref="{43F18ACF-960D-4B66-813C-C0E4382BC99E}"/>
                </msink:context>
              </emma:interpretation>
              <emma:one-of disjunction-type="recognition" id="oneOf1">
                <emma:interpretation id="interp5" emma:lang="en-IN" emma:confidence="0">
                  <emma:literal>Ery:0</emma:literal>
                </emma:interpretation>
                <emma:interpretation id="interp6" emma:lang="en-IN" emma:confidence="0">
                  <emma:literal>Ery:o</emma:literal>
                </emma:interpretation>
                <emma:interpretation id="interp7" emma:lang="en-IN" emma:confidence="0">
                  <emma:literal>try:</emma:literal>
                </emma:interpretation>
                <emma:interpretation id="interp8" emma:lang="en-IN" emma:confidence="0">
                  <emma:literal>a 1:0</emma:literal>
                </emma:interpretation>
                <emma:interpretation id="interp9" emma:lang="en-IN" emma:confidence="0">
                  <emma:literal>Eri:o</emma:literal>
                </emma:interpretation>
              </emma:one-of>
            </emma:emma>
          </inkml:annotationXML>
          <inkml:trace contextRef="#ctx0" brushRef="#br0" timeOffset="4148.24">4366-627,'0'0,"0"0,0 0,0 0,0 0,0 0,-7 17,0 10,-14 24,-14 37,-18 10,-22 31,5-7,-8 3,22-23,10-17,25-28,28-23,14-10,18-18,-4 1,7-7,8 7,-15 10,-7 7,-14 10,-6 3,-16 14,-6 23,-7 18,0-1,0 7,7-17,14-9,7-15,21-37,21-26,33-42,20-26,14-21,11-10</inkml:trace>
          <inkml:trace contextRef="#ctx0" brushRef="#br0" timeOffset="4574.48">4959 433,'0'0,"0"0,0 0,0 0,0 0,0 0,0 0,28 4,8 2,13 1,18-7,0 0,-3 0,-22 0,-10-7,-18-3,-28-24,-25-20,-10-24,-26-16,-2-28,-11-10,10-4,14-10,11 14,25 7,21 20,7 20,7 35,7 22,7 35,8 34</inkml:trace>
          <inkml:trace contextRef="#ctx0" brushRef="#br0" timeOffset="4769.18">4786 250,'0'0,"0"0,0 0,0 0,0 0,0 0,14-6,7-15,25-23</inkml:trace>
          <inkml:trace contextRef="#ctx0" brushRef="#br0" timeOffset="5192.73">6050-867,'0'0,"0"0,0 0,0 0,0 0,0 0,0 13,7 1,0-1,0 4,7-17,-7-17,0-10,0-17,4-17,-4 4,-7 6,7 10,-7 7,0 11,0 23,14 23,0 25,0 23,14 34,11 10,4 21,-1 6,7 7,-13-3,-8-28,4-10,-11-36,-7-22</inkml:trace>
          <inkml:trace contextRef="#ctx0" brushRef="#br0" timeOffset="5447.22">6533-1517,'0'0,"0"0,0 0,0 0,0 0,0 0,0 0</inkml:trace>
          <inkml:trace contextRef="#ctx0" brushRef="#br0" timeOffset="5637.76">6823-1196,'0'0,"0"0,0 0,0 0,0 0,0 0,0 0,0 0,21-20,21-31</inkml:trace>
          <inkml:trace contextRef="#ctx0" brushRef="#br0" timeOffset="6003.01">7193-2530,'0'0,"0"0,0 0,0 0,0 0,0 0,0 17,7 10,7 14,8 13,27 0,7 4,26-4,6-14,14-23,-3-17,-14-23,-11-25,-18-26,-24-11,-32-17,-32 1,-24 13,-25 27,-32 41,-11 40,-6 58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9:05.2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A7FD64-134D-44C1-97D4-9A254BB2A761}" emma:medium="tactile" emma:mode="ink">
          <msink:context xmlns:msink="http://schemas.microsoft.com/ink/2010/main" type="inkDrawing" rotatedBoundingBox="21182,5013 24257,2264 24309,2322 21234,5071" semanticType="underline" shapeName="Other">
            <msink:sourceLink direction="with" ref="{3ADFB76E-EDA4-4038-8C14-8FC11C4F2222}"/>
          </msink:context>
        </emma:interpretation>
      </emma:emma>
    </inkml:annotationXML>
    <inkml:trace contextRef="#ctx0" brushRef="#br0">0 2753,'0'0,"0"0,0 0,0 0,0 0,0 0,-15 0,15 0,0-17,29-16,20-25,46-44,50-43,63-52,46-40,50-34,28-16,-4-1,-7 13,-24 21,-43 41,-46 44,-63 40,-43 51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8:36.0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793EA3-4E9A-4ED1-A2CB-166211A38A52}" emma:medium="tactile" emma:mode="ink">
          <msink:context xmlns:msink="http://schemas.microsoft.com/ink/2010/main" type="writingRegion" rotatedBoundingBox="17131,5714 23077,10263 22167,11452 16221,6903"/>
        </emma:interpretation>
      </emma:emma>
    </inkml:annotationXML>
    <inkml:traceGroup>
      <inkml:annotationXML>
        <emma:emma xmlns:emma="http://www.w3.org/2003/04/emma" version="1.0">
          <emma:interpretation id="{A5FA25BD-086D-47DD-9A11-04A1A399F77F}" emma:medium="tactile" emma:mode="ink">
            <msink:context xmlns:msink="http://schemas.microsoft.com/ink/2010/main" type="paragraph" rotatedBoundingBox="17131,5714 23077,10263 22167,11452 16221,6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12DD48-8DCC-4699-993F-1BC2F7F755BF}" emma:medium="tactile" emma:mode="ink">
              <msink:context xmlns:msink="http://schemas.microsoft.com/ink/2010/main" type="line" rotatedBoundingBox="17131,5714 23077,10263 22167,11452 16221,6903"/>
            </emma:interpretation>
          </emma:emma>
        </inkml:annotationXML>
        <inkml:traceGroup>
          <inkml:annotationXML>
            <emma:emma xmlns:emma="http://www.w3.org/2003/04/emma" version="1.0">
              <emma:interpretation id="{55445EA4-7FDD-4820-A1CE-EF40EA0C1D76}" emma:medium="tactile" emma:mode="ink">
                <msink:context xmlns:msink="http://schemas.microsoft.com/ink/2010/main" type="inkWord" rotatedBoundingBox="17131,5714 18754,6955 17868,8113 16245,6871"/>
              </emma:interpretation>
              <emma:one-of disjunction-type="recognition" id="oneOf0">
                <emma:interpretation id="interp0" emma:lang="en-IN" emma:confidence="0">
                  <emma:literal>v</emma:literal>
                </emma:interpretation>
                <emma:interpretation id="interp1" emma:lang="en-IN" emma:confidence="0">
                  <emma:literal>V</emma:literal>
                </emma:interpretation>
                <emma:interpretation id="interp2" emma:lang="en-IN" emma:confidence="0">
                  <emma:literal>~</emma:literal>
                </emma:interpretation>
                <emma:interpretation id="interp3" emma:lang="en-IN" emma:confidence="0">
                  <emma:literal>t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0 1134,'0'0,"0"0,0 0,0 0,0 0,0 0,7 17,7-3,15 6,16 11,19 6,17 4,14-14,11 3,-3-10,-12-6,-2-7,-15-7,-18-7,-6-7,-15-23,-14-20,-14-35,-7-13,-7-47,0-18,-7-23,0-3,0 6,0 11</inkml:trace>
          <inkml:trace contextRef="#ctx0" brushRef="#br0" timeOffset="-470.47">-455-207,'0'0,"0"0,0 0,0 0,0 0,0 0,0 0,7 24,14 3,7 17,25 14,11 20,24 10,14 17,11 3,-3 4,-8 3,-7 3,-17-6,7-7,-11-20,-18-11,-3-13,-17-24,-8-9</inkml:trace>
        </inkml:traceGroup>
        <inkml:traceGroup>
          <inkml:annotationXML>
            <emma:emma xmlns:emma="http://www.w3.org/2003/04/emma" version="1.0">
              <emma:interpretation id="{021BFE9D-3951-4FFB-AAB3-3048B28887F0}" emma:medium="tactile" emma:mode="ink">
                <msink:context xmlns:msink="http://schemas.microsoft.com/ink/2010/main" type="inkWord" rotatedBoundingBox="21130,8922 23006,10356 22167,11452 20292,10018"/>
              </emma:interpretation>
              <emma:one-of disjunction-type="recognition" id="oneOf1">
                <emma:interpretation id="interp5" emma:lang="en-IN" emma:confidence="0">
                  <emma:literal>in</emma:literal>
                </emma:interpretation>
                <emma:interpretation id="interp6" emma:lang="en-IN" emma:confidence="0">
                  <emma:literal>z</emma:literal>
                </emma:interpretation>
                <emma:interpretation id="interp7" emma:lang="en-IN" emma:confidence="0">
                  <emma:literal>n</emma:literal>
                </emma:interpretation>
                <emma:interpretation id="interp8" emma:lang="en-IN" emma:confidence="0">
                  <emma:literal>a</emma:literal>
                </emma:interpretation>
                <emma:interpretation id="interp9" emma:lang="en-IN" emma:confidence="0">
                  <emma:literal>m</emma:literal>
                </emma:interpretation>
              </emma:one-of>
            </emma:emma>
          </inkml:annotationXML>
          <inkml:trace contextRef="#ctx0" brushRef="#br0" timeOffset="16794.99">3794 2675,'0'0,"0"0,0 0,0 0,0 0,0 0,14-7,18 1,11-8,13-3,18 4,-3 6,-22 20,-14 18,-10 20,-25 20,-25 14,-3 3,0-11,7-9,14-7,14-20,14-11,14-16,18-7,4 3,3-3,-4 6,-17 7,-18 11,-14 13,-21 20,-11 21,-10 10,0 0,0-14,-4-10,10-7,8-30,7-3,14-31,0 0,21 0,15 0,24 13,3 11,-3 3,-10 10,-8 17,-14 11,-21 9,-14 8,-14-8,-7-10,7-13,6-10,23-21,13 1,35 2,32-2,36 9,42 14,35 10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0.5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C8F750-412C-4170-A50B-F05DB8CA63E5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0,'0'0,"0"0,0 0,0 0,0 0,0 0,0 0,0 13,7 1,7 16,15 21,-1-3,11 23,3 20,11-6,-11 10,1-4,-1-10,-14-16,0-4,-6-10,-5-21,-3-16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39:08.2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3F18ACF-960D-4B66-813C-C0E4382BC99E}" emma:medium="tactile" emma:mode="ink">
          <msink:context xmlns:msink="http://schemas.microsoft.com/ink/2010/main" type="inkDrawing" rotatedBoundingBox="22642,7998 25113,5395 25129,5410 22658,8013" semanticType="underline" shapeName="Other">
            <msink:sourceLink direction="with" ref="{94CF713C-9D3B-4860-9D5A-6A4163DA39E2}"/>
          </msink:context>
        </emma:interpretation>
      </emma:emma>
    </inkml:annotationXML>
    <inkml:trace contextRef="#ctx0" brushRef="#br0">0 2611,'0'0,"0"0,0 0,0 0,0 0,0 0,0 0,14-23,28-31,47-31,41-51,57-46,39-49,32-40,10-17,7 4,-21 10,-17 20,-40 34,-34 47,-40 37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1:21.1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0F494A6-DD93-4672-88BF-59D9DABDB90D}" emma:medium="tactile" emma:mode="ink">
          <msink:context xmlns:msink="http://schemas.microsoft.com/ink/2010/main" type="writingRegion" rotatedBoundingBox="6450,3842 8607,3842 8607,7093 6450,7093">
            <msink:destinationLink direction="with" ref="{AFD736A9-C95F-4745-9C87-06D735F58444}"/>
          </msink:context>
        </emma:interpretation>
      </emma:emma>
    </inkml:annotationXML>
    <inkml:traceGroup>
      <inkml:annotationXML>
        <emma:emma xmlns:emma="http://www.w3.org/2003/04/emma" version="1.0">
          <emma:interpretation id="{6F3CF4CC-CF3F-4CBE-9DF1-DD941BBC9C51}" emma:medium="tactile" emma:mode="ink">
            <msink:context xmlns:msink="http://schemas.microsoft.com/ink/2010/main" type="paragraph" rotatedBoundingBox="6450,3842 8607,3842 8607,7093 6450,70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4C972E-1AF4-4855-86D1-DD57574C2039}" emma:medium="tactile" emma:mode="ink">
              <msink:context xmlns:msink="http://schemas.microsoft.com/ink/2010/main" type="line" rotatedBoundingBox="6450,3842 8607,3842 8607,7093 6450,7093"/>
            </emma:interpretation>
          </emma:emma>
        </inkml:annotationXML>
        <inkml:traceGroup>
          <inkml:annotationXML>
            <emma:emma xmlns:emma="http://www.w3.org/2003/04/emma" version="1.0">
              <emma:interpretation id="{372498A8-3C0D-4217-BA28-1528B624D90D}" emma:medium="tactile" emma:mode="ink">
                <msink:context xmlns:msink="http://schemas.microsoft.com/ink/2010/main" type="inkWord" rotatedBoundingBox="6450,3842 8607,3842 8607,7093 6450,7093"/>
              </emma:interpretation>
              <emma:one-of disjunction-type="recognition" id="oneOf0">
                <emma:interpretation id="interp0" emma:lang="en-IN" emma:confidence="0">
                  <emma:literal>:</emma:literal>
                </emma:interpretation>
                <emma:interpretation id="interp1" emma:lang="en-IN" emma:confidence="0">
                  <emma:literal>¢</emma:literal>
                </emma:interpretation>
                <emma:interpretation id="interp2" emma:lang="en-IN" emma:confidence="0">
                  <emma:literal>L</emma:literal>
                </emma:interpretation>
                <emma:interpretation id="interp3" emma:lang="en-IN" emma:confidence="0">
                  <emma:literal>K</emma:literal>
                </emma:interpretation>
                <emma:interpretation id="interp4" emma:lang="en-IN" emma:confidence="0">
                  <emma:literal>l</emma:literal>
                </emma:interpretation>
              </emma:one-of>
            </emma:emma>
          </inkml:annotationXML>
          <inkml:trace contextRef="#ctx0" brushRef="#br0">60 0,'0'0,"0"0,0 0,0 0,0 0,0 0,0 0,0 0,0 0,0 0,0 0,0 0,0 13,0 18,0 13,-7 17,7 17,0 23,-7 21,7 10,-7 0,0 4,0-14,0-10,-4-11,11 1,0-34,0-11,-7-16,7-11,0-13,0-17,0 0</inkml:trace>
          <inkml:trace contextRef="#ctx0" brushRef="#br0" timeOffset="3170.71">-1655 3038,'0'0,"0"0,0 0,0 0,0 0,0 0,0 0,0 0,0 0,0 0,14 0,7 6,14 1,18 0,21 0,18 3,25-3,20-1,8 1,7 0,14 0,-8 10,5-10,-22 6,-18-6,-20 0,-26-1,-24-6,-17 0,-15 0,-21 0,-21-6,-15-1,-17-7,-10 1,-25-11,-22 4,-13-4,-11 4,-11-1,-3-13,-8 11,5 2,2 8,1 6,11-3,13 10,15 0,17 0,18 0,24 0,22 10,10-3,18-7,39 7,11 6,24 1,25 3,17 6,8 11,20-10,12 13,13 7,7 7,1 10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1:42.3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4384C30-008D-4956-A6E2-E46A8006C6E4}" emma:medium="tactile" emma:mode="ink">
          <msink:context xmlns:msink="http://schemas.microsoft.com/ink/2010/main" type="writingRegion" rotatedBoundingBox="-7661,12949 -7646,12949 -7646,12964 -7661,12964"/>
        </emma:interpretation>
      </emma:emma>
    </inkml:annotationXML>
    <inkml:traceGroup>
      <inkml:annotationXML>
        <emma:emma xmlns:emma="http://www.w3.org/2003/04/emma" version="1.0">
          <emma:interpretation id="{D40E0425-379A-435F-8C85-DCECEC38C697}" emma:medium="tactile" emma:mode="ink">
            <msink:context xmlns:msink="http://schemas.microsoft.com/ink/2010/main" type="paragraph" rotatedBoundingBox="-7661,12949 -7646,12949 -7646,12964 -7661,12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C4F09F-4382-42A7-9609-2FA57B32517C}" emma:medium="tactile" emma:mode="ink">
              <msink:context xmlns:msink="http://schemas.microsoft.com/ink/2010/main" type="line" rotatedBoundingBox="-7661,12949 -7646,12949 -7646,12964 -7661,12964"/>
            </emma:interpretation>
          </emma:emma>
        </inkml:annotationXML>
        <inkml:traceGroup>
          <inkml:annotationXML>
            <emma:emma xmlns:emma="http://www.w3.org/2003/04/emma" version="1.0">
              <emma:interpretation id="{25848E8A-4A91-47AB-976B-0DB6C4FE1F83}" emma:medium="tactile" emma:mode="ink">
                <msink:context xmlns:msink="http://schemas.microsoft.com/ink/2010/main" type="inkWord" rotatedBoundingBox="-7661,12949 -7646,12949 -7646,12964 -7661,12964"/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`</emma:literal>
                </emma:interpretation>
                <emma:interpretation id="interp2" emma:lang="en-IN" emma:confidence="0">
                  <emma:literal>'</emma:literal>
                </emma:interpretation>
                <emma:interpretation id="interp3" emma:lang="en-IN" emma:confidence="0">
                  <emma:literal>l</emma:literal>
                </emma:interpretation>
                <emma:interpretation id="interp4" emma:lang="en-IN" emma:confidence="0">
                  <emma:literal>,</emma:literal>
                </emma:interpretation>
              </emma:one-of>
            </emma:emma>
          </inkml:annotationXML>
          <inkml:trace contextRef="#ctx0" brushRef="#br0">0 0,'0'0,"0"0,0 0,0 0,0 0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5:43.0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A7D286E-6CD6-4931-AE6D-C9FE261A7345}" emma:medium="tactile" emma:mode="ink">
          <msink:context xmlns:msink="http://schemas.microsoft.com/ink/2010/main" type="writingRegion" rotatedBoundingBox="3886,9425 17603,2584 22632,12668 8915,19509"/>
        </emma:interpretation>
      </emma:emma>
    </inkml:annotationXML>
    <inkml:traceGroup>
      <inkml:annotationXML>
        <emma:emma xmlns:emma="http://www.w3.org/2003/04/emma" version="1.0">
          <emma:interpretation id="{420E8F0C-DD3B-42F9-BFFC-B8C5D778F114}" emma:medium="tactile" emma:mode="ink">
            <msink:context xmlns:msink="http://schemas.microsoft.com/ink/2010/main" type="paragraph" rotatedBoundingBox="6381,7704 15195,5204 15905,7705 7091,102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286194-0400-42D6-B2A7-B2959801C2A5}" emma:medium="tactile" emma:mode="ink">
              <msink:context xmlns:msink="http://schemas.microsoft.com/ink/2010/main" type="line" rotatedBoundingBox="6381,7704 15195,5204 15905,7705 7091,10205"/>
            </emma:interpretation>
          </emma:emma>
        </inkml:annotationXML>
        <inkml:traceGroup>
          <inkml:annotationXML>
            <emma:emma xmlns:emma="http://www.w3.org/2003/04/emma" version="1.0">
              <emma:interpretation id="{64681D40-653A-4A9F-993C-7B90AB240433}" emma:medium="tactile" emma:mode="ink">
                <msink:context xmlns:msink="http://schemas.microsoft.com/ink/2010/main" type="inkWord" rotatedBoundingBox="6381,7705 15195,5203 15905,7703 7091,10205">
                  <msink:destinationLink direction="to" ref="{84A9C7A5-4D40-4F59-9BE4-67DC8430FA5F}"/>
                </msink:context>
              </emma:interpretation>
              <emma:one-of disjunction-type="recognition" id="oneOf0">
                <emma:interpretation id="interp0" emma:lang="en-IN" emma:confidence="0">
                  <emma:literal>of-its</emma:literal>
                </emma:interpretation>
                <emma:interpretation id="interp1" emma:lang="en-IN" emma:confidence="0">
                  <emma:literal>07 Isis</emma:literal>
                </emma:interpretation>
                <emma:interpretation id="interp2" emma:lang="en-IN" emma:confidence="0">
                  <emma:literal>07 t -s</emma:literal>
                </emma:interpretation>
                <emma:interpretation id="interp3" emma:lang="en-IN" emma:confidence="0">
                  <emma:literal>of-is</emma:literal>
                </emma:interpretation>
                <emma:interpretation id="interp4" emma:lang="en-IN" emma:confidence="0">
                  <emma:literal>07 t. -s</emma:literal>
                </emma:interpretation>
              </emma:one-of>
            </emma:emma>
          </inkml:annotationXML>
          <inkml:trace contextRef="#ctx0" brushRef="#br0">-11185 684,'0'0,"0"0,0 0,0 0,0 0,0 0,0 0,0 0,0 0,-14 7,0 0,-11 7,-7 6,4 0,-7 11,-4-4,4 10,-1 7,4 0,4 10,0 11,7 16,7 7,-4 0,11 3,7-13,7-3,11-1,-4-9,7-4,7-11,11 5,-4-22,8-2,3-11,-4-3,0-10,8-7,-8 0,4-7,-11-10,-7-3,1-17,-5-1,-9-23,-1-10,-7-17,-7-3,-7 6,-7 1,-8 12,-9 5,-5 16,-6 14,-18 13,-11 10,8 14,-4 31,3 23,-6 24</inkml:trace>
          <inkml:trace contextRef="#ctx0" brushRef="#br0" timeOffset="49277.59">-10585 739,'0'0,"0"0,0 0,0 0,0 0,0 0,0 0,0 0,0 0,0 0,0-14,14-20,18-10,10-13,25-25,18-23,21-10,10-17,8-10,3 3,-7-3,-21 23,-11 18,-21 13,-25 20,-13 24,-8 24,-21 20,0 0,0 0,0 13,0-13,0 0,0 0</inkml:trace>
          <inkml:trace contextRef="#ctx0" brushRef="#br0" timeOffset="50317.35">-9812-613,'0'0,"0"0,0 0,0 0,0 0,0 0,-7 17,0-3,7 3,0 3,0 11,0-4,0 10,-7 7,0 3,-7-6,-4 3,-7 0,4 0,0-3,0-14,7-4,-4-9,11 0,7-14,0 0,0 0,0 0,0 0,17 6,-2 5,6-5,7 1,7-7,8 0,-1 0,11 0,3 0,-3 7,-3 0,-1-1,-3 1</inkml:trace>
          <inkml:trace contextRef="#ctx0" brushRef="#br0" timeOffset="51212.53">-11019 583,'0'0,"0"0,0 0,0 0,0 0,0 0,0 0,0 0,0 0,17-7,12 0,6-3,18 3,17-6,15-8,3-6,8 7,-12-4,-2 4,-5 6,-20-2,-4 2,-25 7,-7 0,-21 7,0 0,0 0,0 0,0 0,0 0,0 0,0 0,-7 14,0 6,0 11,0 6,0 10,0 18,-7 6,-4 20,11-3,-7 7</inkml:trace>
          <inkml:trace contextRef="#ctx0" brushRef="#br0" timeOffset="53377.85">-10829 1091,'0'0,"0"0,0 0,0 0,0 0,0 0,0 0,0 0,0 0,0 0,29-24,20-10,22-33,38-38,25-31</inkml:trace>
          <inkml:trace contextRef="#ctx0" brushRef="#br0" timeOffset="59293.11">-9307 552,'0'0,"0"0,0 0,0 0</inkml:trace>
          <inkml:trace contextRef="#ctx0" brushRef="#br0" timeOffset="62682.82">-5690-1039,'0'0,"0"0,0 0,0 0,0 0,0 0,0 0,0 0,32 10,17-3,33-1,34-6,25 7,25-7,25 0,10 0,4 7,-1 0,-13-1,-18 5,-28-5,-29 1,-28 0,-31 0,-15-1,-28 1,-14-7,0 0,-14 0,14 0</inkml:trace>
          <inkml:trace contextRef="#ctx0" brushRef="#br0" timeOffset="63291.11">-3590-1774,'0'0,"0"0,0 0,0 0,0 0,0 0,0 0,0 0,-14 0,-3 0,17 0,0 0,0 0,0 13,10 4,18 10,15 21,34 2,12 15,2 9,19 1,-8-1,-3-3,-25-3,-17 0,-26-4,-24 1,-31-8,-26 4,-31 7,-18-4,-10-6,-8-1,-6-9,-4-18,10-16,8-14,7-7,17 0,14 1,22 6,10 6,25 1,7 7</inkml:trace>
          <inkml:trace contextRef="#ctx0" brushRef="#br0" timeOffset="45328.43">-6895 119,'0'0,"0"0,0 0,0 0,0 0,0 0,0 0,0 0,0 0,0 0,-14-7,0 7,-7 0,-11 0,-3 0,-18 7,-4-1,-27 8,-19 10,-20 3,-22 10,-28 10,-14 11,-7 13,-11 21,4 2,-7 5,17-11,22-4,13-6,33-20,17-14,35-17,19-3,30-11,8-13,14 0,14 0</inkml:trace>
          <inkml:trace contextRef="#ctx0" brushRef="#br0" timeOffset="46144.29">-8723 119,'0'0,"0"0,0 0,0 0,0 0,0 0,0 0,0 0,0 0,-7 13,-7 1,0 9,-18 5,-3 2,-15 14,-10 3,-17 25,-1 12,-10 11,-1-10,8 6,11-3,-8-3,22-21,-4-6,17-1,11-9,11-14,7-4,7-10,7-3,0-17,0 0,0 0,7 14,7-1,18 4,10-3,15 0,24-1,18 14,10 10,15 4,6 10,4 10,-10 7,-8-11,-6 1</inkml:trace>
          <inkml:trace contextRef="#ctx0" brushRef="#br0" timeOffset="44852.06">-6976 146,'0'0,"0"0,0 0,0 0,0 0</inkml:trace>
        </inkml:traceGroup>
      </inkml:traceGroup>
    </inkml:traceGroup>
    <inkml:traceGroup>
      <inkml:annotationXML>
        <emma:emma xmlns:emma="http://www.w3.org/2003/04/emma" version="1.0">
          <emma:interpretation id="{B3422FF5-9273-4FEE-B868-A8CC5E67FB00}" emma:medium="tactile" emma:mode="ink">
            <msink:context xmlns:msink="http://schemas.microsoft.com/ink/2010/main" type="paragraph" rotatedBoundingBox="5216,12092 18934,5251 22632,12668 8915,19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47FD95-844F-44D6-BBD2-58AC640EE856}" emma:medium="tactile" emma:mode="ink">
              <msink:context xmlns:msink="http://schemas.microsoft.com/ink/2010/main" type="line" rotatedBoundingBox="5216,12092 18560,5438 19928,8182 6585,14836"/>
            </emma:interpretation>
          </emma:emma>
        </inkml:annotationXML>
        <inkml:traceGroup>
          <inkml:annotationXML>
            <emma:emma xmlns:emma="http://www.w3.org/2003/04/emma" version="1.0">
              <emma:interpretation id="{81580D69-CB3D-4C19-AE4C-ECCB96E5019B}" emma:medium="tactile" emma:mode="ink">
                <msink:context xmlns:msink="http://schemas.microsoft.com/ink/2010/main" type="inkWord" rotatedBoundingBox="5636,13078 11911,8654 13391,10753 7116,15177"/>
              </emma:interpretation>
              <emma:one-of disjunction-type="recognition" id="oneOf1">
                <emma:interpretation id="interp5" emma:lang="en-IN" emma:confidence="0">
                  <emma:literal>Rs 450</emma:literal>
                </emma:interpretation>
                <emma:interpretation id="interp6" emma:lang="en-IN" emma:confidence="0">
                  <emma:literal>451</emma:literal>
                </emma:interpretation>
                <emma:interpretation id="interp7" emma:lang="en-IN" emma:confidence="0">
                  <emma:literal>Re450</emma:literal>
                </emma:interpretation>
                <emma:interpretation id="interp8" emma:lang="en-IN" emma:confidence="0">
                  <emma:literal>Rs450</emma:literal>
                </emma:interpretation>
                <emma:interpretation id="interp9" emma:lang="en-IN" emma:confidence="0">
                  <emma:literal>4*</emma:literal>
                </emma:interpretation>
              </emma:one-of>
            </emma:emma>
          </inkml:annotationXML>
          <inkml:trace contextRef="#ctx0" brushRef="#br0" timeOffset="24812.39">-8316 3336,'0'0,"0"0,0 0,0 0,0 0,0 0,0 17,0 14,0 13,7 13,-7 31,0 24,0 13,-7 7,0 4,-7-14,7-17,-7-17,7-31,0-16,7-27,14-14,7-24,22-13,17-31,21-10,3-20,12 3,-8 4,-7 13,-10 13,-18 14,-18 11</inkml:trace>
          <inkml:trace contextRef="#ctx0" brushRef="#br0" timeOffset="25169.99">-8104 3671,'0'0,"0"0,0 0,0 0,0 0,0 0,0 0,14 14,7 6,11 18,3 23,1 20,3 14,-4 16,0-2,4 3,-11-18,1-9,-8-34,-7-17</inkml:trace>
          <inkml:trace contextRef="#ctx0" brushRef="#br0" timeOffset="25652.95">-7458 3316,'0'0,"0"0,0 0,0 0,0 0,0 0,0 0,0 0,7 13,7 1,0 6,8 1,16 2,5-2,6-1,4 4,-4-4,1 4,-8-11,-6 8,-5 2,-10 1,1 0,-8 3,0 3,0-3,-3 4,-11-11,0 4,0-11,0-13</inkml:trace>
          <inkml:trace contextRef="#ctx0" brushRef="#br0" timeOffset="26023.12">-7546 3302,'0'0,"0"0,0 0,0 0,0 0,0 0,0 0,0 0,0-23,7-4,14-18,7-12,18-21,18 7,10-14,7 7,-10 11,-1 9,-10 11,-17 13,-8 10,-21 17,-14 7</inkml:trace>
          <inkml:trace contextRef="#ctx0" brushRef="#br0" timeOffset="23050.56">-12435 5717,'0'0,"0"0,0 0,0 0,0 0,0 0,-14 10,0-3,-7-7,3 0,4 0,0 0,14 0,0 0,0 0,0 0,14-7,18-3,3 3,8 0,17-6,3 6,11 0,11-3,0 3,3 7,0-6,0 6,11-7,-7 0,14 0,-7-10,3 4,4 6,-4 0,1 1,6 6,4 0,-4 6,8 1,-1 0,11 6,-10-2,-1-11,1 0,3-11,-4-2,1-7,-8-8,11 8,-10-4,-1 4,1 0,-5 3,-9 3,-8 8,-10-1,-4 0,-7 7,-14 0,-11 0,-10 0,-11 0,-21 0,0 0,0 0,0 0,0 0</inkml:trace>
          <inkml:trace contextRef="#ctx0" brushRef="#br0" timeOffset="24000.07">-11725 4650,'0'0,"0"0,0 0,0 0,0 0,0 0,0 0,0 0,0 0,0 0,0 0,0 0,0 0,0 0,21 14,7 9,1 8,6 6,11 14,-4 20,4 21,-4 9,-6 11,-8-4,-3-3,-11-10,-7-10,-7-21,0-13,0-14,0-17,-7-6,7-14,0 0,0 0,0 0</inkml:trace>
          <inkml:trace contextRef="#ctx0" brushRef="#br0" timeOffset="26577.37">-6727 1179,'0'0,"0"0,0 0,0 0,0 0,0 0,-7 17,0 3,7 11,0 13,7 6,0 18,7-10,14-1,0-6,0-3,8-18,3-10,3-13,0-14,4-13,-11-17,-6-24,-5-7,-9-3,-8-4,-14 8,-1 9,-16 14,-4 14,-1 13,-13 17,-4 17,-10 13,-4 21</inkml:trace>
        </inkml:traceGroup>
        <inkml:traceGroup>
          <inkml:annotationXML>
            <emma:emma xmlns:emma="http://www.w3.org/2003/04/emma" version="1.0">
              <emma:interpretation id="{F8C3EB56-8908-4007-83AF-3A914FE12EE9}" emma:medium="tactile" emma:mode="ink">
                <msink:context xmlns:msink="http://schemas.microsoft.com/ink/2010/main" type="inkWord" rotatedBoundingBox="19284,6707 19364,7973 18228,8044 18148,6778"/>
              </emma:interpretation>
              <emma:one-of disjunction-type="recognition" id="oneOf2">
                <emma:interpretation id="interp10" emma:lang="en-IN" emma:confidence="0">
                  <emma:literal>E</emma:literal>
                </emma:interpretation>
                <emma:interpretation id="interp11" emma:lang="en-IN" emma:confidence="0">
                  <emma:literal>4</emma:literal>
                </emma:interpretation>
                <emma:interpretation id="interp12" emma:lang="en-IN" emma:confidence="0">
                  <emma:literal>e</emma:literal>
                </emma:interpretation>
                <emma:interpretation id="interp13" emma:lang="en-IN" emma:confidence="0">
                  <emma:literal>&amp;</emma:literal>
                </emma:interpretation>
                <emma:interpretation id="interp14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77332.97">37 37,'0'0,"0"0,0 0,0 0,0 0,0 0,0 0,0 0,0 0,-14 17,7 4,0 9,0-3,7 10,0 1,7-4,0-1,7-5,0-5,7-9,1-14,6-7,-7-7,-7-9,0-1,-7-20,-7 7,-7-7,-7 3,0 4,0 6,-7 14,7 4,-1 6,1 14,0 6,7 15,7-1,7 3,0-3,14 4,1 3,13-4,-7-6,7-4,-6-17,10-6,-4-17,-7-4,-10-6,-11 2,-7-2,-7 3,-11-4,4 11,0 7,-7 13,-8 6,-2 8,-5 13,8 10,7 7</inkml:trace>
          <inkml:trace contextRef="#ctx0" brushRef="#br0" timeOffset="80341.88">-256-830,'0'0,"0"0,0 0,0 0,0 0,0 0,0 0,0 0,0 0,14-17,4 0,10-6,0 9,8 1,3 6,-4 7,0 7,4 13,-11 10,-7 15,-6 2,-8 24,-7 14,-7-1,-1 4,-6-13,7-7,0-18,7-16,7-17,14-23,36-32,14-6,24-20,14-21,1 7,10-3,-18 7,-14 13,-24 20</inkml:trace>
        </inkml:traceGroup>
      </inkml:traceGroup>
      <inkml:traceGroup>
        <inkml:annotationXML>
          <emma:emma xmlns:emma="http://www.w3.org/2003/04/emma" version="1.0">
            <emma:interpretation id="{CDC2BF8C-440C-4D35-A848-8C4D91F5E624}" emma:medium="tactile" emma:mode="ink">
              <msink:context xmlns:msink="http://schemas.microsoft.com/ink/2010/main" type="line" rotatedBoundingBox="14348,9986 19970,7284 20870,9157 15249,11859">
                <msink:destinationLink direction="with" ref="{3DEDF81A-0663-4EBC-AC35-85FB4F7912F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EC11DC8-3911-4EF7-AFFE-F5DFD6FB1965}" emma:medium="tactile" emma:mode="ink">
                <msink:context xmlns:msink="http://schemas.microsoft.com/ink/2010/main" type="inkWord" rotatedBoundingBox="14348,9986 15606,9382 16506,11254 15249,11859"/>
              </emma:interpretation>
              <emma:one-of disjunction-type="recognition" id="oneOf3">
                <emma:interpretation id="interp15" emma:lang="en-IN" emma:confidence="0">
                  <emma:literal>been</emma:literal>
                </emma:interpretation>
                <emma:interpretation id="interp16" emma:lang="en-IN" emma:confidence="0">
                  <emma:literal>be</emma:literal>
                </emma:interpretation>
                <emma:interpretation id="interp17" emma:lang="en-IN" emma:confidence="0">
                  <emma:literal>be,</emma:literal>
                </emma:interpretation>
                <emma:interpretation id="interp18" emma:lang="en-IN" emma:confidence="0">
                  <emma:literal>bed</emma:literal>
                </emma:interpretation>
                <emma:interpretation id="interp19" emma:lang="en-IN" emma:confidence="0">
                  <emma:literal>bed,</emma:literal>
                </emma:interpretation>
              </emma:one-of>
            </emma:emma>
          </inkml:annotationXML>
          <inkml:trace contextRef="#ctx0" brushRef="#br0" timeOffset="46814.8">-3178 3160,'0'0,"0"0,0 0,0 0,0 0,0 0</inkml:trace>
          <inkml:trace contextRef="#ctx0" brushRef="#br0" timeOffset="73982">-2797 2554,'0'0,"0"0,0 0,0 0,0 0,0 0,0 0,0 0,0 13,7 18,7 6,7 17,4 4,-4 20,7 13,-6 11,-1 9,7 8,-7-7,-7-11,0-13,1-13,-8-24,0-14,-7-24,0-13,0 0,0 0,0 0,0-13,-7-4,0 3,0-6,-1-4,1 4,0 3,0-3,0 6,0-3,7 0,0 4,0 13,0 0,0 0,0 0,0 0,0 0,0 0,7 13,7 14,-7 1,0 2,1-3,-1 4,0-11,-7 4,0-11,0-13,0 0,-14-7,-1-6,1-18,0-13,0-6,-7-11,14 10,0 0,7 14,0 10,0 3,0 24,14 0,7 17,-7 3,7 11,1 9,-8 28,-7 7,-7 6,-7-10,-7-10,-1-10,1-14,-7-23,-7-28,14-23,0-14,0-24,6-13,16-6,-1-5,7 8,7 6,14 21,0 20,8 20,3 24,-11 17,-7 10,-3 17,-18 21,-14 12,-11-12,-3-1,-7-10,0-10,-11-13,11-24,-1-14,1-24,0-3,14-20,14-13,7 9,0 7,14 11,-7 12,0 5,0 23,1 23,-8 21,-7 17,-7 11,-1-5,-6-6</inkml:trace>
          <inkml:trace contextRef="#ctx0" brushRef="#br0" timeOffset="48826.16">-2811 2140,'0'0,"0"0,0 0,0 0,0 0,0 0,-14 14,-18 10,-10 23,-15 11,-24 30,-18 24,-3 3,-1 3,15 1,11-14,6-27,29-21,10-16,25-21,7-20,24 0,12 0,13 0,29 10,10 4,21 13,15 10</inkml:trace>
          <inkml:trace contextRef="#ctx0" brushRef="#br0" timeOffset="79515.31">-2804 1693,'0'0,"0"0,0 0,0 0,0 0,0 0,0 0,0 0,0 17,0 10,7 11,7 23,0 13,0 18,0 19,4 1,-4-3,0-8,0-20,1-13,-8-17,0-21,0-13</inkml:trace>
        </inkml:traceGroup>
        <inkml:traceGroup>
          <inkml:annotationXML>
            <emma:emma xmlns:emma="http://www.w3.org/2003/04/emma" version="1.0">
              <emma:interpretation id="{182CAEF3-5942-446C-816B-822A56BF168A}" emma:medium="tactile" emma:mode="ink">
                <msink:context xmlns:msink="http://schemas.microsoft.com/ink/2010/main" type="inkWord" rotatedBoundingBox="17649,9339 20337,8047 20828,9068 18140,10361"/>
              </emma:interpretation>
              <emma:one-of disjunction-type="recognition" id="oneOf4">
                <emma:interpretation id="interp20" emma:lang="en-IN" emma:confidence="0">
                  <emma:literal>+</emma:literal>
                </emma:interpretation>
                <emma:interpretation id="interp21" emma:lang="en-IN" emma:confidence="0">
                  <emma:literal>_</emma:literal>
                </emma:interpretation>
                <emma:interpretation id="interp22" emma:lang="en-IN" emma:confidence="0">
                  <emma:literal>J</emma:literal>
                </emma:interpretation>
                <emma:interpretation id="interp23" emma:lang="en-IN" emma:confidence="0">
                  <emma:literal>=</emma:literal>
                </emma:interpretation>
                <emma:interpretation id="interp24" emma:lang="en-IN" emma:confidence="0">
                  <emma:literal>-</emma:literal>
                </emma:interpretation>
              </emma:one-of>
            </emma:emma>
          </inkml:annotationXML>
          <inkml:trace contextRef="#ctx0" brushRef="#br0" timeOffset="1450.02">-270 2672,'0'0,"0"0,0 0,0 0,0 0,0 0,0 0,0 0,0 0,0 0,14-17,18-3,10-11,8-6,17-3,21-21,18-7,10 4,1-1,-1 1,4 6,-10 7,-15 7,-10 11,-18 2,-18 11</inkml:trace>
          <inkml:trace contextRef="#ctx0" brushRef="#br0" timeOffset="48114.67">976 816,'0'0,"0"0,0 0,0 0,0 0,0 0,0 0,0 0,14 0,21 0,8 0,31 0,18 0,17 0,15 0,13 0,-6 0,-15 0,-10 0,-28 0,-18 10,-18-3,-17 7,-25-1,-18 18,-17 9,-7 1,-25 10,-18 17,0 20,4 13,-7 21,-8 0</inkml:trace>
        </inkml:traceGroup>
      </inkml:traceGroup>
      <inkml:traceGroup>
        <inkml:annotationXML>
          <emma:emma xmlns:emma="http://www.w3.org/2003/04/emma" version="1.0">
            <emma:interpretation id="{46EFF782-5987-4E2F-9743-F49693493A6F}" emma:medium="tactile" emma:mode="ink">
              <msink:context xmlns:msink="http://schemas.microsoft.com/ink/2010/main" type="line" rotatedBoundingBox="13940,13211 19478,9449 21566,12522 16027,16284"/>
            </emma:interpretation>
          </emma:emma>
        </inkml:annotationXML>
        <inkml:traceGroup>
          <inkml:annotationXML>
            <emma:emma xmlns:emma="http://www.w3.org/2003/04/emma" version="1.0">
              <emma:interpretation id="{61C6BAEE-CFA5-4985-90A4-2F7BA11DE793}" emma:medium="tactile" emma:mode="ink">
                <msink:context xmlns:msink="http://schemas.microsoft.com/ink/2010/main" type="inkWord" rotatedBoundingBox="13940,13211 19478,9449 21566,12522 16027,16284"/>
              </emma:interpretation>
              <emma:one-of disjunction-type="recognition" id="oneOf5">
                <emma:interpretation id="interp25" emma:lang="en-IN" emma:confidence="0">
                  <emma:literal>Et-so</emma:literal>
                </emma:interpretation>
                <emma:interpretation id="interp26" emma:lang="en-IN" emma:confidence="0">
                  <emma:literal>Eifert,</emma:literal>
                </emma:interpretation>
                <emma:interpretation id="interp27" emma:lang="en-IN" emma:confidence="0">
                  <emma:literal>Eat-so</emma:literal>
                </emma:interpretation>
                <emma:interpretation id="interp28" emma:lang="en-IN" emma:confidence="0">
                  <emma:literal>-Et-so</emma:literal>
                </emma:interpretation>
                <emma:interpretation id="interp29" emma:lang="en-IN" emma:confidence="0">
                  <emma:literal>Eiffel,</emma:literal>
                </emma:interpretation>
              </emma:one-of>
            </emma:emma>
          </inkml:annotationXML>
          <inkml:trace contextRef="#ctx0" brushRef="#br0" timeOffset="-110887.57">-2546 8355,'0'0,"0"0,0 0,0 0,0 0,0 0,0 0,0 0,14-17,7-3,11-24,17-7,18-24,21-13,11-13,14-11,14-7,4-13,-4 4,-4 6,8-4,0 1,3 0,-11 0,4 13,-7 10,-21 11,-11 20,-21 20,-17 17,-11 20,-18 14,-21 0,0 14,0-14</inkml:trace>
          <inkml:trace contextRef="#ctx0" brushRef="#br0" timeOffset="37066.89">-2716 6364,'0'0,"0"0,0 0,0 0,0 0,0 0,0 0,0 0,7 13,7 14,15 7,6 10,14 7,8 17,17 13,-7 0,-4 1,5-1,-12 7,8-7,-15-6,-3-11,-11-10,-7-17,1-16,2-21,-2-21,6-16,25-31,3-20,29-23,3-21,8-17,-1 0,-10 13,-14 7,-11 28,-18 20,-17 30,-11 13</inkml:trace>
          <inkml:trace contextRef="#ctx0" brushRef="#br0" timeOffset="208955.24">-1975 7126,'0'0,"0"0,0 0,0 0,0 0,0 0,0 0,0 0,0 0,0-17,14-4,18-26,4-11,20-30,18-30,18-35,17-23,8-24,6-23,11 3,4-7,3 3,-7 18,-10 23,-15 3,-13 25,-19 26,-13 17,-22 24,-14 24,-10 10,-11 16,0 8,0 10,0 6,-7 14,0 0,0 0,0 0,0 0,0 0,0 0,0 0,0 0,14-7</inkml:trace>
          <inkml:trace contextRef="#ctx0" brushRef="#br0" timeOffset="-106183.64">-2465 6455,'0'0,"0"0,0 0,0 0,0 0,7 14,14 6,25 17,24 14,26 34,31 16,10 25,12 6,-1 0,-10 3,-15-20,-6-10</inkml:trace>
          <inkml:trace contextRef="#ctx0" brushRef="#br0" timeOffset="36423.34">-1699 5178,'0'0,"0"0,0 0,0 0,0 0,0 0,0 0,0 0,0 0,0 0,0 0,0 0,0 0,0 0,0 0,-7 14,7-14,-15 17,8-4,0 1,0 16,0 8,0 6,0 23,-7 11,0 14,0-4,0 7,-4-1,4 11,0-3,0 0,0 9,6-9,1-4,7-10,0-13,0-14,7-21,1-2,-8-8,7-16,-7-14,0 0,0 0,0 0,0 0,0 0,0 0,0 0</inkml:trace>
          <inkml:trace contextRef="#ctx0" brushRef="#br0" timeOffset="209554.15">-1763 6889,'0'0,"0"0,0 0,0 0,0 0,0 0,0 0,0 0,21-21,22-26,6-28,25-26,21-38,11-34,25-33,7-15,6-5,1-12,14-5,-14 2,-8-3,-10 24,-10 20,-22 31,-21 37,-17 27,-15 41,-21 20,-7 30,-14 14,0 0</inkml:trace>
          <inkml:trace contextRef="#ctx0" brushRef="#br0" timeOffset="206756.9">-1410 7041,'0'0,"0"0,0 0,0 0,0 0</inkml:trace>
          <inkml:trace contextRef="#ctx0" brushRef="#br0" timeOffset="207883.04">-1608 6902,'0'0,"0"0,0 0,0 0,0 0,0 0,0 0,0 0,0 0,0 0,0 0,0 0,0 0,0 0,0-13,18-8,10-19,15-25,24-30,10-33,26-28,17-17,14-27,3-6,5-8,-12 8,-13 6,-8 24,-3 3,-25 31,-10 7,-4 19,-18 18,-3 24,-11 16,-13 11,-1 20,-7 13,-14 14,0 0,0 0,0 0,0 0,0 0,0 0,0 0,0 0,0 0,0 0,0 0,0 0,0 0,0 0,0 0,0 0,0 0,0 0,0 0,0 0,0 0,7 14,-7-14,0 0,0 0,0 0,0 0,0 0,0 0,0 13,0-13,0 0,0 0,0 0,0 0,0 0,0 0,0 0,0 0,0 0,0 0,0 0,-14-7,14 7,-21-6,7-8,7-3,-8 4,8-1,-7-3,7 4,0-1,7 14,0 0,0 0,0 0,0 0,0 0</inkml:trace>
          <inkml:trace contextRef="#ctx0" brushRef="#br1" timeOffset="-163096.48">-1555 6919,'0'0,"0"0,0 0,0 0,0 0,0 0,0 0,0 0,0 0,22-17,6-10,18-27,3-27,18-21,11-23,14-11,-11 1,0-1,-11 21,-2 10,-12 17,0 20,-20 24,-15 21</inkml:trace>
          <inkml:trace contextRef="#ctx0" brushRef="#br1" timeOffset="-162664.1">-1664 6828,'0'0,"0"0,0 0,0 0,0 0,7-14,14-10,14-20,33-27,20-27,14-17,11-14,-4 7,-6 10,-18 18,-18 19</inkml:trace>
          <inkml:trace contextRef="#ctx0" brushRef="#br1" timeOffset="-165682.2">-1851 6489,'0'0,"0"0,0 0,0 0,0 0,0 0,0 0,0 0,0 0,0 0,-7-14,7-6,14-10,11-25,17-16,29-17,13-24,19-20,13-17,8-6,10-8,0 11,-18 13,-3 13,-10 15,-19 23,-2 13,-22 18,-11 13,-14 6,1 11,-8-7,0-10,0-6,11-8,-4-3,-6 3,9 1,-9 6,-8 4,-7 9,-7 18,-7 3,0 17,0 0,0 0,0 0,0 0,0 0,0 0,0 0,0 0,0 0,0 0,0 0,0 0</inkml:trace>
          <inkml:trace contextRef="#ctx0" brushRef="#br1" timeOffset="-161457.34">-390 5436,'0'0,"0"0,0 0,0 0,0 0,0 0,0 0,0 0,0-14,7-16,7-14,22-24,6-20,14-14,19-23,6-11,0 8,-11-8,-6 28</inkml:trace>
          <inkml:trace contextRef="#ctx0" brushRef="#br1" timeOffset="-161853.81">-355 4985,'0'0,"0"0,0 0,0 0,0 0,0 0,0 0,0 0,0 0,0 0,0 0,0 0,22-20,6-17,14-14,11-24,4-13,10-10,-11 3,-3 17,-18 7,1 20</inkml:trace>
          <inkml:trace contextRef="#ctx0" brushRef="#br0" timeOffset="-102258.79">-630 5043,'0'0,"0"0,0 0,0 0,0 17,7 6,7 8,7 13,18 14,4 13,17 20,3-13,8 0,-8-14,-10-13,-3-7,-12-13,-9-18,-8-13,-7 0,-14 0,0 0,0 0,0 0,0 0,0 0,0 0,0 0,0 0,0 0,0 0,0 0,0 0,0 0,0 0,0 0</inkml:trace>
          <inkml:trace contextRef="#ctx0" brushRef="#br0" timeOffset="-108362.81">-37 5636,'0'0,"0"0,0 0,0 0,0 0,0 0,7-24,7-10,18-51,17-30,43-54,18-38,27-43,15-15,21-16,-7 14,-7 23,-22 37,-20 41,-29 48,-32 43,-6 28,-29 27,-21 20,7 13</inkml:trace>
          <inkml:trace contextRef="#ctx0" brushRef="#br0" timeOffset="-105597.69">-866 3075,'0'0,"0"0,0 0,0 0,0 0,0 17,0 7,7 13,14 14,28 27,15 34,24 20,28 23,15 15,17 16,15 7,3-7,7 21,-8-1,-6-6,-28-13,-22-25,-21-33,-24-24,-15-24,-20-37,-15-20,-14-24,0 0</inkml:trace>
          <inkml:trace contextRef="#ctx0" brushRef="#br0" timeOffset="-107455.13">1488 4877,'0'0,"0"0,0 0,0 0,0 0,0 0,0 0,0 0,7-14,0-13,7 7,0 0,7-4,-7 10,8 8,2 6,-10 6,8 15,-8 9,0-3,0 7,4 3,-4-10,0-3,7-10,0-8,7-6,4 0,3-6,1-1,13 0,-6 0,-8-3,4 10,-11 17,-7 10,-7 17,-7 34,-21 7,-7 10,-7 10,0-17,-4-7,-4-13</inkml:trace>
          <inkml:trace contextRef="#ctx0" brushRef="#br0" timeOffset="-106933.53">2233 4714,'0'0,"0"0,0 0,0 0,0 0,0 0,0 0,14 14,7 3,18 3,3 0,22 4,-8-10,11-8,4-6,3 0,-14-13,-4-7,1-18,-22 1,-14-14,-14-16,-21-8,-7 4,-7 3,-15 11,1 6,-4 14,-3 13,-18 34,-11 31,-17 40,-18 31,-11 47</inkml:trace>
          <inkml:trace contextRef="#ctx0" brushRef="#br0" timeOffset="-3155.82">-2645 5761,'0'0,"0"0,0 0,0 0,0 0,0 0,0 0,0 0,0 0,0 0,0 0,14-14,14-9,7-8,8-13,17-14,3-6,-3-14,-3 14,-4 6,-11 4,0 10,-20 14,-8 9,0 15,-14 6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6:24.3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0AF3F8-CF08-43E3-B012-86246975A39D}" emma:medium="tactile" emma:mode="ink">
          <msink:context xmlns:msink="http://schemas.microsoft.com/ink/2010/main" type="writingRegion" rotatedBoundingBox="2201,11310 9004,11310 9004,13416 2201,13416"/>
        </emma:interpretation>
      </emma:emma>
    </inkml:annotationXML>
    <inkml:traceGroup>
      <inkml:annotationXML>
        <emma:emma xmlns:emma="http://www.w3.org/2003/04/emma" version="1.0">
          <emma:interpretation id="{9B892830-5F58-4E30-8C78-1278952925C1}" emma:medium="tactile" emma:mode="ink">
            <msink:context xmlns:msink="http://schemas.microsoft.com/ink/2010/main" type="paragraph" rotatedBoundingBox="2201,11310 9004,11310 9004,13416 2201,13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C5B72C-4CEE-4D42-8D19-DD12909FB5F6}" emma:medium="tactile" emma:mode="ink">
              <msink:context xmlns:msink="http://schemas.microsoft.com/ink/2010/main" type="line" rotatedBoundingBox="2201,11310 9004,11310 9004,13416 2201,13416"/>
            </emma:interpretation>
          </emma:emma>
        </inkml:annotationXML>
        <inkml:traceGroup>
          <inkml:annotationXML>
            <emma:emma xmlns:emma="http://www.w3.org/2003/04/emma" version="1.0">
              <emma:interpretation id="{F9EFA6F5-9B0F-4AF8-9DFF-D51E4139EC94}" emma:medium="tactile" emma:mode="ink">
                <msink:context xmlns:msink="http://schemas.microsoft.com/ink/2010/main" type="inkWord" rotatedBoundingBox="2201,11784 4008,11784 4008,12854 2201,12854">
                  <msink:destinationLink direction="to" ref="{84A9C7A5-4D40-4F59-9BE4-67DC8430FA5F}"/>
                </msink:context>
              </emma:interpretation>
              <emma:one-of disjunction-type="recognition" id="oneOf0">
                <emma:interpretation id="interp0" emma:lang="en-IN" emma:confidence="0">
                  <emma:literal>X</emma:literal>
                </emma:interpretation>
                <emma:interpretation id="interp1" emma:lang="en-IN" emma:confidence="0">
                  <emma:literal>x</emma:literal>
                </emma:interpretation>
                <emma:interpretation id="interp2" emma:lang="en-IN" emma:confidence="0">
                  <emma:literal>=</emma:literal>
                </emma:interpretation>
                <emma:interpretation id="interp3" emma:lang="en-IN" emma:confidence="0">
                  <emma:literal>+</emma:literal>
                </emma:interpretation>
                <emma:interpretation id="interp4" emma:lang="en-IN" emma:confidence="0">
                  <emma:literal>z</emma:literal>
                </emma:interpretation>
              </emma:one-of>
            </emma:emma>
          </inkml:annotationXML>
          <inkml:trace contextRef="#ctx0" brushRef="#br0">-4617 4030,'0'0,"0"0,0 0,0 0,0 0,0 0,0 0,0 0,0 0,0 0,0 0,0 0,0 0,14 7,14 0,18 0,18 3,24-3,14-1,18 1,11-7,10 7,7 0,-3-1,0 5,-8-5,-13 1,-15 0,-24 6,-18-6,-18 3,-6-3,-22 3,-21-10,0 0</inkml:trace>
          <inkml:trace contextRef="#ctx0" brushRef="#br0" timeOffset="734.07">-3855 4267,'0'0,"0"0,0 0,0 0,0 0,0 0,0 0,0 0,0 0,0 0,0 0,0 0,0 0,21 7,15 0,13 6,15 1,17 10,7-4,14 4,4-1,-7 1,-11-3,-6-8,-15 4,-18-10,-21-7,-14-7,-7-10,-14-3,-14-11,-7-6,-14-14,-4-17,-11-3,-6-7,-8-6,15-14,-8-4,22 4,-1 10,12 17,9 10,15 17,7 13,7 18</inkml:trace>
        </inkml:traceGroup>
        <inkml:traceGroup>
          <inkml:annotationXML>
            <emma:emma xmlns:emma="http://www.w3.org/2003/04/emma" version="1.0">
              <emma:interpretation id="{F855FA51-5ADA-48BE-B767-88C3A5ABC8BA}" emma:medium="tactile" emma:mode="ink">
                <msink:context xmlns:msink="http://schemas.microsoft.com/ink/2010/main" type="inkWord" rotatedBoundingBox="8044,11310 9004,11310 9004,13416 8044,13416"/>
              </emma:interpretation>
              <emma:one-of disjunction-type="recognition" id="oneOf1">
                <emma:interpretation id="interp5" emma:lang="en-IN" emma:confidence="0">
                  <emma:literal>+</emma:literal>
                </emma:interpretation>
                <emma:interpretation id="interp6" emma:lang="en-IN" emma:confidence="0">
                  <emma:literal>t</emma:literal>
                </emma:interpretation>
                <emma:interpretation id="interp7" emma:lang="en-IN" emma:confidence="0">
                  <emma:literal>X</emma:literal>
                </emma:interpretation>
                <emma:interpretation id="interp8" emma:lang="en-IN" emma:confidence="0">
                  <emma:literal>~</emma:literal>
                </emma:interpretation>
                <emma:interpretation id="interp9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2245.01">1310 2937,'0'0,"0"0,0 0,0 0,0 0,0 0,0 0,0 0,0 0,0 0,0 13,7 8,8 16,6 27,18 34,3 21,18 20,11 33,10 11,3 14,-13 3,-4-7,-3-17,-4-20,-18-35,4-29,-25-28,-7-27,0-13</inkml:trace>
          <inkml:trace contextRef="#ctx0" brushRef="#br0" timeOffset="2965.3">1226 3685,'0'0,"0"0,0 0,0 0,0 0,0 0,0 0,0 0,0 0,0 0,0-13,0-18,7-10,0-23,0-7,0-17,4 7,-1 6,-3 11,0 3,-7 17,0 7,0 16,0 8,0-4,0 17,0 0,0 0,0 0,14-14,0 7,-14 7,15-6,-15 6,14 0,0 0,11 6,-4 8,14 0,7 2,18 12,22 2,2-3,15 10,3 11,1-4,-15-7,-3-3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8:54.0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A9C7A5-4D40-4F59-9BE4-67DC8430FA5F}" emma:medium="tactile" emma:mode="ink">
          <msink:context xmlns:msink="http://schemas.microsoft.com/ink/2010/main" type="inkDrawing" rotatedBoundingBox="5112,13259 7456,9481 7893,9753 5550,13530" semanticType="callout" shapeName="Other">
            <msink:sourceLink direction="to" ref="{64681D40-653A-4A9F-993C-7B90AB240433}"/>
            <msink:sourceLink direction="to" ref="{F9EFA6F5-9B0F-4AF8-9DFF-D51E4139EC94}"/>
          </msink:context>
        </emma:interpretation>
      </emma:emma>
    </inkml:annotationXML>
    <inkml:trace contextRef="#ctx0" brushRef="#br0">-1356 4938,'0'0,"0"0,0 0,0 0,0 0,0 0,0 0,0 0,0 0,0 0,7-17,0-17,14-20,8-21,9-19,5-18,17-17,3-20,15-7,0-3,3-14,0 4,0 0,-3 6,-1 11,-9 3,-5 7,-3 20,-3 7,-4 23,-4 18,-7 13,1 17,-15 6,-7 11,-7-3,11 3,-4-14,7 4,1 3,2-10,5-7,6-10,4-7,-4 4,8-10,6-1,1 11,-5 6,5-3,3 10,-4 7,-3 7,-3 7,-8 9,-7 8,-13-4,-8 10,0 7,-14 0,0 0,0 17,0-17,0 14,0-1,0-13,0 14,0 3,0 3,0 4,-7 3,0 17,-14 13,-8 21,-10 7,-6 20,-5 13,-17 8,-7-4,-4 20,-10 7,-11-4,4 11,-7-7,-1-3,4 10,-13-1,-5 5,-10 2,7 1,3-1,1 14,7 1,6-8,8-13,14-24,21-27,17-27,15-17,14-24,7-20,7-17,14-41,7-10,15-23,17-11,3-13,11-4,25-16,0-8,17-6,15-17,13-23,1-8,0-26,6-15,8-9,-14 3,-8 4,-3 9,-10 15,-15 16,-21 27,-17 41,-15 23,-13 35,-15 19,-14 18,-7 20,0 0,0 0,0 14,0-1,0 1,-14 16,-15 14,-13 31,-29 20,-17 16,-14 35,-22 34,-24 26,-4 14,-10 7,-7 10,-1-3,18-11,11-23,7-17,18-34,24-27,14-24,18-30,18-27,14-11,13-16,15-14,0 0,15-27,13-11,14-33,32-34,32-34,32-40,31-48,22-47,7-21,3-13,-4-4,-10 18,-14 36,-35 45,-29 44,-17 40,-42 51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3:40.0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EDF81A-0663-4EBC-AC35-85FB4F7912FE}" emma:medium="tactile" emma:mode="ink">
          <msink:context xmlns:msink="http://schemas.microsoft.com/ink/2010/main" type="inkDrawing" rotatedBoundingBox="15260,10534 19997,8777 20024,8849 15287,10605" semanticType="strikethrough" shapeName="Other">
            <msink:sourceLink direction="with" ref="{CDC2BF8C-440C-4D35-A848-8C4D91F5E624}"/>
          </msink:context>
        </emma:interpretation>
      </emma:emma>
    </inkml:annotationXML>
    <inkml:trace contextRef="#ctx0" brushRef="#br0">-3143 2862,'0'0,"0"0,0 0,0 0,0 0,0 0,0 0,0 0,0 0,14 0,14 0,22-7,13-6,26-11,13-3,14-11,19-12,20-18,11-7,21-2,0-8,21-3,4 3,10 0,4 8,-4-5,-3 11,4-10,-12-11,-2 15,-1-5,-17 8,-15 6,-21 4,-17 10,-11 16,-18 11,-20 3,-15 11,-18 6,-13 0,-8 1,-14-1,-7-3,0 3,0 0,1 0,2 1,-3 6,-14 0,0 0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1:02.8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C3F661-142C-4464-B293-EA75250874B2}" emma:medium="tactile" emma:mode="ink">
          <msink:context xmlns:msink="http://schemas.microsoft.com/ink/2010/main" type="writingRegion" rotatedBoundingBox="18119,16020 19848,16020 19848,17273 18119,17273"/>
        </emma:interpretation>
      </emma:emma>
    </inkml:annotationXML>
    <inkml:traceGroup>
      <inkml:annotationXML>
        <emma:emma xmlns:emma="http://www.w3.org/2003/04/emma" version="1.0">
          <emma:interpretation id="{203536D0-457B-4687-8B82-F9847229512B}" emma:medium="tactile" emma:mode="ink">
            <msink:context xmlns:msink="http://schemas.microsoft.com/ink/2010/main" type="paragraph" rotatedBoundingBox="18119,16020 19848,16020 19848,17273 18119,172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3F9A01-7914-4C23-AF39-B4D973B13CFD}" emma:medium="tactile" emma:mode="ink">
              <msink:context xmlns:msink="http://schemas.microsoft.com/ink/2010/main" type="line" rotatedBoundingBox="18119,16020 19848,16020 19848,17273 18119,17273"/>
            </emma:interpretation>
          </emma:emma>
        </inkml:annotationXML>
        <inkml:traceGroup>
          <inkml:annotationXML>
            <emma:emma xmlns:emma="http://www.w3.org/2003/04/emma" version="1.0">
              <emma:interpretation id="{5A1F75A7-7BEC-4628-AC04-BB81B587CEAD}" emma:medium="tactile" emma:mode="ink">
                <msink:context xmlns:msink="http://schemas.microsoft.com/ink/2010/main" type="inkWord" rotatedBoundingBox="18119,16020 19848,16020 19848,17273 18119,17273"/>
              </emma:interpretation>
              <emma:one-of disjunction-type="recognition" id="oneOf0">
                <emma:interpretation id="interp0" emma:lang="en-IN" emma:confidence="0">
                  <emma:literal>60</emma:literal>
                </emma:interpretation>
                <emma:interpretation id="interp1" emma:lang="en-IN" emma:confidence="0">
                  <emma:literal>U O</emma:literal>
                </emma:interpretation>
                <emma:interpretation id="interp2" emma:lang="en-IN" emma:confidence="0">
                  <emma:literal>U o</emma:literal>
                </emma:interpretation>
                <emma:interpretation id="interp3" emma:lang="en-IN" emma:confidence="0">
                  <emma:literal>U 0</emma:literal>
                </emma:interpretation>
                <emma:interpretation id="interp4" emma:lang="en-IN" emma:confidence="0">
                  <emma:literal>600</emma:literal>
                </emma:interpretation>
              </emma:one-of>
            </emma:emma>
          </inkml:annotationXML>
          <inkml:trace contextRef="#ctx0" brushRef="#br0">-203 8494,'0'0,"0"0,0 0,0 0,0 0,0 0,0 0,0 0,-14 0,-4 0,4 7,7 10,-7 3,7 17,0 11,0 16,7 24,0 17,7 10,0 4,7-1,14-6,11-27,4-8,17-26,10-30,4-15,4-19,-7-14,3-24,-7-27,-11-10,-6-17,-5 14,-16-8,-15 18,-7 23,-14 14,-7 24,-7 10,-15 27,-10 27,-10 7,-4 13,3 21,-3-1,4 11,7-10,13-14,15-13</inkml:trace>
          <inkml:trace contextRef="#ctx0" brushRef="#br0" timeOffset="626.21">902 8409,'0'0,"0"0,0 0,0 0,0 0,0 0,0 0,0 0,0 0,-7 14,0 6,7 11,7 6,10 3,12 4,6 4,14-4,8-7,10-17,-4-13,-3-14,-3-6,-4-18,-18-2,-14-11,-21-4,-21 4,-7 0,-11 7,-3 10,-1-4,-10 8,11 9,-4-3,11 10,0 7,6 7,1 0,14 3,14-10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0:40.1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352A02-CFB2-46AE-B778-F4FA7420EB74}" emma:medium="tactile" emma:mode="ink">
          <msink:context xmlns:msink="http://schemas.microsoft.com/ink/2010/main" type="writingRegion" rotatedBoundingBox="8630,10965 23424,-1141 25908,1894 11114,14000"/>
        </emma:interpretation>
      </emma:emma>
    </inkml:annotationXML>
    <inkml:traceGroup>
      <inkml:annotationXML>
        <emma:emma xmlns:emma="http://www.w3.org/2003/04/emma" version="1.0">
          <emma:interpretation id="{F333D262-1742-41C0-8766-1C0CC621E962}" emma:medium="tactile" emma:mode="ink">
            <msink:context xmlns:msink="http://schemas.microsoft.com/ink/2010/main" type="paragraph" rotatedBoundingBox="8630,10965 23424,-1141 25908,1894 11114,14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1EF71F-FB35-423F-975D-0FF0BBC98F41}" emma:medium="tactile" emma:mode="ink">
              <msink:context xmlns:msink="http://schemas.microsoft.com/ink/2010/main" type="line" rotatedBoundingBox="8630,10965 23424,-1141 25908,1894 11114,14000"/>
            </emma:interpretation>
          </emma:emma>
        </inkml:annotationXML>
        <inkml:traceGroup>
          <inkml:annotationXML>
            <emma:emma xmlns:emma="http://www.w3.org/2003/04/emma" version="1.0">
              <emma:interpretation id="{214731BF-DADD-430F-9D8D-6CE8568A2B53}" emma:medium="tactile" emma:mode="ink">
                <msink:context xmlns:msink="http://schemas.microsoft.com/ink/2010/main" type="inkWord" rotatedBoundingBox="9774,12715 9790,10851 10844,10860 10828,12724"/>
              </emma:interpretation>
              <emma:one-of disjunction-type="recognition" id="oneOf0">
                <emma:interpretation id="interp0" emma:lang="en-IN" emma:confidence="0">
                  <emma:literal>4</emma:literal>
                </emma:interpretation>
                <emma:interpretation id="interp1" emma:lang="en-IN" emma:confidence="0">
                  <emma:literal>¢</emma:literal>
                </emma:interpretation>
                <emma:interpretation id="interp2" emma:lang="en-IN" emma:confidence="0">
                  <emma:literal>5</emma:literal>
                </emma:interpretation>
                <emma:interpretation id="interp3" emma:lang="en-IN" emma:confidence="0">
                  <emma:literal>d</emma:literal>
                </emma:interpretation>
                <emma:interpretation id="interp4" emma:lang="en-IN" emma:confidence="0">
                  <emma:literal>D</emma:literal>
                </emma:interpretation>
              </emma:one-of>
            </emma:emma>
          </inkml:annotationXML>
          <inkml:trace contextRef="#ctx0" brushRef="#br0">-8923 5590,'0'0,"0"0,0 0,0 0,0 0,0 0,0 0,0 0,-7 13,7 4,0 3,0 1,7 19,7 4,1 14,-1 16,7 8,7 6,0 3,-7-13,1-3,6-8,-3-9,-11-14,7-17,-7-3,0-11,0-13,11 0,-4-6,0-8,15-3,2-3,12-11,6 4,-6-10,-1-11,4 4,-11 4,-3-4,-3 7,-1-4,-7 14,4-10,-4-7,0-1,8 12,-8-8,-7 11</inkml:trace>
          <inkml:trace contextRef="#ctx0" brushRef="#br0" timeOffset="-688.72">-8425 4662,'0'0,"0"0,0 0,0 0,0 0,0 0,0 0,0 0,0 0,0 0,0 0,0 0,0 0,-7 13,0 4,0 10,0 17,7 17,-7 14,7 9,0 21,-7 4,0 19,-1 1,1 7,-10-1,3-13,0-10,-1-17,8-11,0-26,0-14,0-24,0-6,7-14,0 0,0 0,0-14,0 14,0 0</inkml:trace>
        </inkml:traceGroup>
        <inkml:traceGroup>
          <inkml:annotationXML>
            <emma:emma xmlns:emma="http://www.w3.org/2003/04/emma" version="1.0">
              <emma:interpretation id="{D50B97F6-75BC-4D21-8D83-CF6BA235DD5F}" emma:medium="tactile" emma:mode="ink">
                <msink:context xmlns:msink="http://schemas.microsoft.com/ink/2010/main" type="inkWord" rotatedBoundingBox="11236,8990 15586,5221 17031,6889 12681,10658"/>
              </emma:interpretation>
              <emma:one-of disjunction-type="recognition" id="oneOf1">
                <emma:interpretation id="interp5" emma:lang="en-IN" emma:confidence="0">
                  <emma:literal>In</emma:literal>
                </emma:interpretation>
                <emma:interpretation id="interp6" emma:lang="en-IN" emma:confidence="0">
                  <emma:literal>I,"</emma:literal>
                </emma:interpretation>
                <emma:interpretation id="interp7" emma:lang="en-IN" emma:confidence="0">
                  <emma:literal>is.</emma:literal>
                </emma:interpretation>
                <emma:interpretation id="interp8" emma:lang="en-IN" emma:confidence="0">
                  <emma:literal>I"</emma:literal>
                </emma:interpretation>
                <emma:interpretation id="interp9" emma:lang="en-IN" emma:confidence="0">
                  <emma:literal>is,</emma:literal>
                </emma:interpretation>
              </emma:one-of>
            </emma:emma>
          </inkml:annotationXML>
          <inkml:trace contextRef="#ctx0" brushRef="#br1" timeOffset="56412.93">-4493 2277,'0'0,"0"0,0 0,0 0,0 0,-14 14,-18 0,-10 16,-33 14,-30 17,-19 17,-21 27,-13 13,-22 8,3 6,1 0,6-7,18-6,4-18,25-13,20-23,22-15,25-9,6-21,22-6,14-14,14 0,0 0,0 0,0 0,0 0,0 0,0 0,0 0,0 0,0 0,0 0,0 0,0 0,0 0,0 0</inkml:trace>
          <inkml:trace contextRef="#ctx0" brushRef="#br1" timeOffset="-61078.76">-6286 1766,'0'0,"0"0,0 0,0 0,0 0,0 0,0 0,0 0,0 0,0 0,0 0,0 0,0 0,0 10,7 11,0 2,7 4,7 11,4 12,-4 11,0-3,0 10,1 3,-1-10,-14 6</inkml:trace>
          <inkml:trace contextRef="#ctx0" brushRef="#br1" timeOffset="57773.97">-5644 2484,'0'0,"0"0,0 0,0 0,0 0,0 0,0 0,0 0,0 0,0 0,14 0,15-7,6-3,18 3,10 7,11-6,8-1,-5 0,8 0,-11 0,-10-3,-4 7,-11 3,-10 0,-11-10,-7 10,-21 0,0 0,0 0,0 0,0 0,0 0,0 0,0 0,0 0,0 0,0 0,0 0,-7 13,7 4,0 10,-7 11,0 6,0 20,0 27,-7 11,-4 16,4-2,-7 6,0-14,0-10,-1-20,5-10,3-28,0-16,6-10,8-14,0 0</inkml:trace>
          <inkml:trace contextRef="#ctx0" brushRef="#br1" timeOffset="-62010.64">-3258-188,'0'0,"0"0,0 0,0 0,0 0,0 0,0 0,0 0,0 0,0 10,0 14,7 3,7 10,7 7,8 14,10-4,3 3,7-6,11 7,18-17,0-4,3-10,0-3,-3-18,17-6,-3-6,-4-5,-10 5,-11-1,-7-7,-11 8,-21-1,-7-3</inkml:trace>
          <inkml:trace contextRef="#ctx0" brushRef="#br1" timeOffset="62325.31">-3738 1238,'0'0,"0"0,0 0,0 0,0 0,0 0,0 0,0 0,-7 13,7 8,0 12,7-5,0 9,11 0,3 0,-7-3,0-3,0 3,0-14,1 0,-8-3,-7-17,0 0,0 0,0 0,0 0,0 0,0 0,0 0,0 0,0 0,10 14</inkml:trace>
        </inkml:traceGroup>
        <inkml:traceGroup>
          <inkml:annotationXML>
            <emma:emma xmlns:emma="http://www.w3.org/2003/04/emma" version="1.0">
              <emma:interpretation id="{3F789A80-5091-49C5-B8F7-BED131402739}" emma:medium="tactile" emma:mode="ink">
                <msink:context xmlns:msink="http://schemas.microsoft.com/ink/2010/main" type="inkWord" rotatedBoundingBox="17989,3306 23424,-1141 25908,1894 20473,6341">
                  <msink:destinationLink direction="with" ref="{7D37D2EF-1EC1-4094-9BFF-EDF45264820C}"/>
                </msink:context>
              </emma:interpretation>
              <emma:one-of disjunction-type="recognition" id="oneOf2">
                <emma:interpretation id="interp10" emma:lang="en-IN" emma:confidence="0">
                  <emma:literal>*it</emma:literal>
                </emma:interpretation>
                <emma:interpretation id="interp11" emma:lang="en-IN" emma:confidence="0">
                  <emma:literal>*I</emma:literal>
                </emma:interpretation>
                <emma:interpretation id="interp12" emma:lang="en-IN" emma:confidence="0">
                  <emma:literal>*t</emma:literal>
                </emma:interpretation>
                <emma:interpretation id="interp13" emma:lang="en-IN" emma:confidence="0">
                  <emma:literal>*F</emma:literal>
                </emma:interpretation>
                <emma:interpretation id="interp14" emma:lang="en-IN" emma:confidence="0">
                  <emma:literal>*E</emma:literal>
                </emma:interpretation>
              </emma:one-of>
            </emma:emma>
          </inkml:annotationXML>
          <inkml:trace contextRef="#ctx0" brushRef="#br1" timeOffset="-78783.39">4715-5719,'0'0,"0"0,0 0,0 0,0 0,0 0,0 0,0 0,0 0,0 0,0 0,7 14,15 17,6 6,7 3,22 18,-1 13,11 4,-7-14,-3 10,-8-10,-10-21,-11-6,-7-3,-7-14,-14-17</inkml:trace>
          <inkml:trace contextRef="#ctx0" brushRef="#br1" timeOffset="-78290.31">5036-5735,'0'0,"0"0,0 0,0 0,0 0,0 0,0 0,0 0,0 0,0 0,0 0,0 0,-14 0,14 0,-14 0,14 0,0 0,-14 0,14 0,0 0,7-17,7-4,18-9,3-4,22-7,10-13,11 0,-8 10,-10 10,-10 14,-12 10</inkml:trace>
          <inkml:trace contextRef="#ctx0" brushRef="#br1" timeOffset="-77902.05">5089-5519,'0'0,"0"0,0 0,0 0,0 0,0 0,0 0,0 0,0 0,22 0,13-13,18-8,24-9,8-1,18-13,6-17,-7 7,-10 10,-21 10,-4 7</inkml:trace>
          <inkml:trace contextRef="#ctx0" brushRef="#br1" timeOffset="-74688.21">1394-3517,'0'0,"0"0,0 0,0 0,0 0,18 10,17-3,28 0,33-1,31 4,21-3,4-7,10 0,8 0,-12 0,-6 0,-14 0,-15 0,-3 0,-17 0,-1 0,-7 7,-10-7,7 10,-11-10,0 7,-3-7,3 0,4 0,-15 0,5-17,-1 3,-4-9,-10-1,-3 11,6-4,-13 0,-4 3,-4 7,-7 1,-3-1,-11 0,-7 7,0 0,-14 0,0 0,0 0</inkml:trace>
          <inkml:trace contextRef="#ctx0" brushRef="#br1" timeOffset="-45599.16">353-1573,'0'0,"0"0,0 0,0 0,0 0,0 0,21-7,32 0,56-16,78-11,68-10,76-14,65-20,38 7,14-3,0 6,-49 17,-46 7,-56 13,-72 4,-69 14,-54 13,-49 0,-39 0</inkml:trace>
          <inkml:trace contextRef="#ctx0" brushRef="#br1" timeOffset="-79461.84">730-4076,'0'0,"0"0,0 0,0 0,0 0,0 0,0 0,22 0,6-10,21 0,25-17,15-14,20-13,18-4,4-6,6-4,15 0,-7 14,-7-7,-1 10,8-3,-7 14,-1-4,-3-4,-3 1,3 3,-7 3,-3 0,-8-6,-7 0,-3 9,-14 1,-18 13,-14-6,-10 6,-15 11,-3-4,-4 3,-7 7,-7 7,0 0,15 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9:44.2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6AD8F4-5D9B-44AD-B02A-B3CA69308519}" emma:medium="tactile" emma:mode="ink">
          <msink:context xmlns:msink="http://schemas.microsoft.com/ink/2010/main" type="inkDrawing" rotatedBoundingBox="7502,3449 11698,828 11729,877 7532,3497" semanticType="callout" shapeName="Other">
            <msink:sourceLink direction="with" ref="{613CEE6E-EE72-48D9-83C0-C5CFB14DD366}"/>
          </msink:context>
        </emma:interpretation>
      </emma:emma>
    </inkml:annotationXML>
    <inkml:trace contextRef="#ctx0" brushRef="#br0">0 2615,'0'0,"0"0,0 0,0 0,0 0,0 0,0 0,14-7,22-6,55-28,40-44,67-30,73-44,72-48,63-33,35-31,21-17,-14-3,-42 20,-60 37,-63 48,-89 54,-64 57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0.9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6642E6-7284-4460-B183-77620A2FBCEE}" emma:medium="tactile" emma:mode="ink">
          <msink:context xmlns:msink="http://schemas.microsoft.com/ink/2010/main" type="inkDrawing"/>
        </emma:interpretation>
      </emma:emma>
    </inkml:annotationXML>
    <inkml:trace contextRef="#ctx0" brushRef="#br0">0 525,'0'0,"0"0,0 0,0 0,0 0,0 0,0 0,0 0,7-13,7-15,14-2,7-4,15-17,6-6,18-14,0 6,-10 14,-4 11,-18-4,-6 17,-8 13,-28 14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9:45.9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B469CA-717E-40AA-9355-F4541F578611}" emma:medium="tactile" emma:mode="ink">
          <msink:context xmlns:msink="http://schemas.microsoft.com/ink/2010/main" type="inkDrawing" rotatedBoundingBox="7887,4158 10263,3223 10322,3372 7946,4307" semanticType="callout" shapeName="Other"/>
        </emma:interpretation>
      </emma:emma>
    </inkml:annotationXML>
    <inkml:trace contextRef="#ctx0" brushRef="#br0">982 714,'0'0,"0"0,0 0,0 0,0 0,0 0,-14 0,-18 0,-4 0,-20 7,-18 0,-14 13,-8-6,-6 6,0 7,10-6,11-1,3 7,22-3,10-4,17-6,29-14,0 0,0 0,0 0,29 6,17-6,31-6,36-15,42-16,25-17,25-34,21-4,11-19,-5-1,-2 3,-32 11,-36 24,-28-1,-42 35,-32 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9:48.9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7785516-4CED-4ED9-9447-86DC9B3CF2D9}" emma:medium="tactile" emma:mode="ink">
          <msink:context xmlns:msink="http://schemas.microsoft.com/ink/2010/main" type="inkDrawing" rotatedBoundingBox="14220,17296 19514,15215 19535,15269 14241,17350" semanticType="callout" shapeName="Other"/>
        </emma:interpretation>
      </emma:emma>
    </inkml:annotationXML>
    <inkml:trace contextRef="#ctx0" brushRef="#br0">0 2063,'0'0,"0"0,0 0,0 0,0 0,0 0,0 0,0 0,0 0,0 0,0 0,0 0,7-14,21 1,25-11,18 3,42-9,31-17,40-11,38-20,32-20,36-10,17-21,21 0,25-20,18-7,3 4,-7 3,-25 7,-17 13,-36 7,-42 27,-38 21,-51 16,-41 21,-32 10,-43 10,-21 10,-21 7,-14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9:29.6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D37D2EF-1EC1-4094-9BFF-EDF45264820C}" emma:medium="tactile" emma:mode="ink">
          <msink:context xmlns:msink="http://schemas.microsoft.com/ink/2010/main" type="inkDrawing" rotatedBoundingBox="15907,1843 17403,932 17420,960 15924,1870" semanticType="callout" shapeName="Other">
            <msink:sourceLink direction="with" ref="{3F789A80-5091-49C5-B8F7-BED131402739}"/>
          </msink:context>
        </emma:interpretation>
      </emma:emma>
    </inkml:annotationXML>
    <inkml:trace contextRef="#ctx0" brushRef="#br0">-2788-4323,'0'0,"0"0,0 0,0 0,0 0,0 0,0 0,0 0,21-17,21-14,32-13,22-23,31-11,17-24,8 4,14 0,-14 10,-15 6,-6 15,-32 9,-25 24,-21 4,-25 13,-28 17,0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9:34.4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9CABB8-DE79-44F7-84F9-61D0C4EBA609}" emma:medium="tactile" emma:mode="ink">
          <msink:context xmlns:msink="http://schemas.microsoft.com/ink/2010/main" type="writingRegion" rotatedBoundingBox="7889,4221 20870,3972 20961,8717 7980,8967"/>
        </emma:interpretation>
      </emma:emma>
    </inkml:annotationXML>
    <inkml:traceGroup>
      <inkml:annotationXML>
        <emma:emma xmlns:emma="http://www.w3.org/2003/04/emma" version="1.0">
          <emma:interpretation id="{8A9CC4B7-EE58-432D-AB51-E9FDC872F0C7}" emma:medium="tactile" emma:mode="ink">
            <msink:context xmlns:msink="http://schemas.microsoft.com/ink/2010/main" type="paragraph" rotatedBoundingBox="7889,4221 20870,3972 20961,8717 7980,8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A41D1A-43CE-4FF0-996F-359DA974A781}" emma:medium="tactile" emma:mode="ink">
              <msink:context xmlns:msink="http://schemas.microsoft.com/ink/2010/main" type="line" rotatedBoundingBox="7889,4221 20870,3972 20961,8717 7980,8967"/>
            </emma:interpretation>
          </emma:emma>
        </inkml:annotationXML>
        <inkml:traceGroup>
          <inkml:annotationXML>
            <emma:emma xmlns:emma="http://www.w3.org/2003/04/emma" version="1.0">
              <emma:interpretation id="{613CEE6E-EE72-48D9-83C0-C5CFB14DD366}" emma:medium="tactile" emma:mode="ink">
                <msink:context xmlns:msink="http://schemas.microsoft.com/ink/2010/main" type="inkWord" rotatedBoundingBox="12704,5510 15206,8594 13612,9886 11111,6802">
                  <msink:destinationLink direction="with" ref="{0D6AD8F4-5D9B-44AD-B02A-B3CA69308519}"/>
                  <msink:destinationLink direction="with" ref="{8DFE584F-A76F-4032-9B27-0F5379A73AAF}"/>
                  <msink:destinationLink direction="with" ref="{3B6D24A6-ED60-444A-A23E-BCE8E7817C2D}"/>
                </msink:context>
              </emma:interpretation>
              <emma:one-of disjunction-type="recognition" id="oneOf0">
                <emma:interpretation id="interp0" emma:lang="en-IN" emma:confidence="0">
                  <emma:literal>10.ittiso.</emma:literal>
                </emma:interpretation>
                <emma:interpretation id="interp1" emma:lang="en-IN" emma:confidence="0">
                  <emma:literal>10.ittiro.</emma:literal>
                </emma:interpretation>
                <emma:interpretation id="interp2" emma:lang="en-IN" emma:confidence="0">
                  <emma:literal>10.itl 1:20</emma:literal>
                </emma:interpretation>
                <emma:interpretation id="interp3" emma:lang="en-IN" emma:confidence="0">
                  <emma:literal>Q. *5.20</emma:literal>
                </emma:interpretation>
                <emma:interpretation id="interp4" emma:lang="en-IN" emma:confidence="0">
                  <emma:literal>t *5.20</emma:literal>
                </emma:interpretation>
              </emma:one-of>
            </emma:emma>
          </inkml:annotationXML>
          <inkml:trace contextRef="#ctx0" brushRef="#br0">-5411 435,'0'0,"0"0,0 0,0 0,0 0,0 0,0 0,0 17,7-3,7 6,8 10,13 4,11 10,17 10,22 11,3 23,0 10,4 10,3 1,-3-18,-18-3,-10-6,-4-15,-25-16,-14-14,-7-20,-14-17</inkml:trace>
          <inkml:trace contextRef="#ctx0" brushRef="#br0" timeOffset="493.89">-6057-503,'0'0,"0"0,0 0,0 0,0 0,0 0,0 0,0 0,7 14,14 19,8 5,17 9,10 21,18 33,14 11,18 20,11 14,6 10,15 16,10 11,0 14,-10-8,3-2,-3-8,3-16,-14-11,-10-33,-15-8,-17-29,-18-25,-25-9,-7-21</inkml:trace>
          <inkml:trace contextRef="#ctx0" brushRef="#br0" timeOffset="1647.52">-6043-655,'0'0,"0"0,0 0,0 0,0 0,0 0,7 16,8 5,16 13,12 16,24 28,24 24,19 23,24 14,7 17,4 17,10 23,8 17,-12 18,-2-1,-1 4,-11 6,-9-10,-19-23,-14-27,-24-38,-11-24,-25-36,0-32,-20-19,-8-14,-7-17</inkml:trace>
          <inkml:trace contextRef="#ctx0" brushRef="#br0" timeOffset="1105.67">-6374-334,'0'0,"0"0,0 0,0 0,0 0,0 0,0 0,0 0,0 0,7 14,7 10,3 3,5 13,13 4,7 21,18 16,25 24,7 10,28 14,3 13,25 24,11 17,18 10,6 7,8 6,-4 8,-21-8,-11-13,-14-23,-31-32,-22-19,-24-31,-12-37,-16-24,-22-10,-14-17</inkml:trace>
          <inkml:trace contextRef="#ctx0" brushRef="#br0" timeOffset="-930.65">-6618 1820,'0'0,"0"0,0 0,0 0,0 0,0 0,0 0,21-7,15-9,13-5,18-9,11-8</inkml:trace>
          <inkml:trace contextRef="#ctx0" brushRef="#br0" timeOffset="-80242.85">-10483 344,'0'0,"0"0,0 0,0 0,0 0,0 0,0 0,0 17,7 3,7 10,18 18,3 9,15 14,10 28,10 16,-2 14,-8-8,-4 5,-14-14,-3-18,-11-19,1-24,-15-17,-7-21</inkml:trace>
          <inkml:trace contextRef="#ctx0" brushRef="#br0" timeOffset="-59396.79">-10059-320,'0'0,"0"0,0 0,0 0,0 0,0 0,0 0,-14 0,-11-7,4 0,-7 1,-1-1,1 0,3 7,4 0,0 0,7 7,-7 0,3 6,4 4,7-3,-7 6,0 10,0 14,-8-13,-9 26,2 25,1 16,-7 10,-4 11,-3-1,6-6,1-4,7-3,7 4,7 3,-1-11,15 4,7-10,8 3,6-20,14 3,22-20,-8-10,25-7,7-13,4-18,3-13,0 0,8-7,-1-16,-10-4,3-11,-3-12,-4-18,-11-13,-2-11,-12-9,4 9,-18 1,-20 3,-15 10,-14-7,-15 14,-6-4,0 1,-11-7,-3-1,-8-6,-3 4,-3-1,-11 10,3 15,8-12,-4 22,3 12,-10 15,4 16,-4 7,3 0,-3 7,7 10,4-4,-4 7</inkml:trace>
          <inkml:trace contextRef="#ctx0" brushRef="#br0" timeOffset="-78428.04">0 86,'0'0,"0"0,0 0,0 0,0 0,0 0,0 0,0 0,14-13,18-1,3-3,0 7,4-3,-4 6,-6-3,-8 10,7 10,-7 13,-7 21,1 14,-8 20,0 7,0 9,-7 5,0-5,-7 1,0-20,-8-1,1-6,0-10,7-14,0-14,7-16,0-14,14 0,7-14,22-10,24-3,21-10,11-10,24-24,1 10,-1 3,-13 7,-25-3,-8 20,-24 4,-25 9</inkml:trace>
          <inkml:trace contextRef="#ctx0" brushRef="#br0" timeOffset="-57876.16">646-466,'0'0,"0"0,0 0,0 0,0 0,0 0,0 0,0 0,-14-10,0 3,-11 1,4-1,-1 0,-6 0,-11 0,4 7,0 0,-11 7,-3 7,-15-1,8 4,3 7,3 0,1 3,-4 10,10-3,-9 17,2 23,-6 7,-1 45,-3-1,11 11,-4 2,10 1,8 3,3-3,11 0,14 0,21-20,11 2,17-12,15-11,24-13,21-11,25-6,11-10,17-14,15-14,13-16,11-21,1-7,2-16,-3-21,-14-10,-7-27,-21-14,-21-16,-29-7,-17-1,-29 11,-24 3,-39 11,-25 3,-10 9,-22-9,1-10,-11-4,3-3,-3 0,-14 6,-11-2,-4 16,-6 7,-7 7,-4 20,-4 6,-7 15,1 19,-18 11,-1 27,-2 10,-12 21,-13 47</inkml:trace>
          <inkml:trace contextRef="#ctx0" brushRef="#br0" timeOffset="118704.15">-138 1685,'0'0,"0"0,0 0,0 0,-14 0</inkml:trace>
          <inkml:trace contextRef="#ctx0" brushRef="#br0" timeOffset="131297.44">-2548-1461,'0'0,"0"0,0 0,0 0,0 0,0 0,0 0,21 0,14-14,22-3,20-24,33-13,17-20,14-4,-4-14,1 14,-14 4,-11 13,-25 10,-21 14,-25 20,-21 10,-21 7,0 0,0 0,0 0,0 0,-14 0,14 0,0 0,0 0,0 0,0 0,0 0,0 0,0 0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49:53.7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8B5CA4-618C-42BC-A1D5-3AF9B9670207}" emma:medium="tactile" emma:mode="ink">
          <msink:context xmlns:msink="http://schemas.microsoft.com/ink/2010/main" type="inkDrawing" rotatedBoundingBox="3958,9627 6427,8016 6446,8045 3977,9656" semanticType="callout" shapeName="Other"/>
        </emma:interpretation>
      </emma:emma>
    </inkml:annotationXML>
    <inkml:trace contextRef="#ctx0" brushRef="#br0">-14725 3456,'0'0,"0"0,0 0,0 0,0 0,0 0,0 0,0 0,-14 0,14 0,0 0,21-24,28-20,43-20,42-28,46-23,39-27,39-27,17-14,0 7,-28 13,-24 21,-40 27,-42 23,-45 42,-47 22,-21 18,-28 10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1:30.4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FE584F-A76F-4032-9B27-0F5379A73AAF}" emma:medium="tactile" emma:mode="ink">
          <msink:context xmlns:msink="http://schemas.microsoft.com/ink/2010/main" type="inkDrawing" rotatedBoundingBox="17773,9555 21009,8733 21020,8776 17783,9597" semanticType="underline" shapeName="Other">
            <msink:sourceLink direction="with" ref="{613CEE6E-EE72-48D9-83C0-C5CFB14DD366}"/>
          </msink:context>
        </emma:interpretation>
      </emma:emma>
    </inkml:annotationXML>
    <inkml:trace contextRef="#ctx0" brushRef="#br0">0 792,'0'0,"0"0,0 0,0 0,0 0,0 0,0 0,21 0,32-7,39-10,67-10,38-20,47-4,31-23,36-8,6-6,-6 0,-7 7,-43 6,-32 18,-45 13,-43 13,-46 18,-45 3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1:30.8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B6D24A6-ED60-444A-A23E-BCE8E7817C2D}" emma:medium="tactile" emma:mode="ink">
          <msink:context xmlns:msink="http://schemas.microsoft.com/ink/2010/main" type="inkDrawing" rotatedBoundingBox="18221,9792 21457,8600 21498,8710 18261,9901" semanticType="underline" shapeName="Other">
            <msink:sourceLink direction="with" ref="{613CEE6E-EE72-48D9-83C0-C5CFB14DD366}"/>
          </msink:context>
        </emma:interpretation>
      </emma:emma>
    </inkml:annotationXML>
    <inkml:trace contextRef="#ctx0" brushRef="#br0">0 1172,'0'0,"0"0,0 0,0 0,0 0,0 0,0 0,29 0,31-7,42-6,60-18,43-19,46-28,41-24,30-16,9-8,-9-6,-19 4,-38 12,-46 18,-39 17,-57 23,-45 24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27.3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82B0DE-604C-4B17-B2DB-9BBC61E6283C}" emma:medium="tactile" emma:mode="ink">
          <msink:context xmlns:msink="http://schemas.microsoft.com/ink/2010/main" type="inkDrawing" rotatedBoundingBox="18894,7102 20988,4059 21048,4100 18955,7143" semanticType="callout" shapeName="Other">
            <msink:sourceLink direction="with" ref="{FCE07FCD-2D49-4066-904E-8D3BE0DFDA18}"/>
            <msink:sourceLink direction="with" ref="{5E34CCB1-A15B-40AC-BF06-93BF9509E483}"/>
          </msink:context>
        </emma:interpretation>
      </emma:emma>
    </inkml:annotationXML>
    <inkml:trace contextRef="#ctx0" brushRef="#br0">0 3048,'0'0,"0"0,0 0,0 0,0 0,0 0,0 0,8-14,20-16,28-31,29-41,31-54,33-50,34-35,15-40,17-24,-3-3,-4 7,-35 26,-28 42,-22 40,-38 50,-25 35,-32 44,-14 37,-14 27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26.5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1E2E9D-60E7-4B99-93D6-AAB9A7073E37}" emma:medium="tactile" emma:mode="ink">
          <msink:context xmlns:msink="http://schemas.microsoft.com/ink/2010/main" type="inkDrawing" rotatedBoundingBox="20408,9583 22996,5282 23037,5306 20449,9608" semanticType="callout" shapeName="Other">
            <msink:sourceLink direction="with" ref="{FCE07FCD-2D49-4066-904E-8D3BE0DFDA18}"/>
            <msink:sourceLink direction="with" ref="{5E34CCB1-A15B-40AC-BF06-93BF9509E483}"/>
          </msink:context>
        </emma:interpretation>
      </emma:emma>
    </inkml:annotationXML>
    <inkml:trace contextRef="#ctx0" brushRef="#br0">0 4288,'0'0,"0"0,0 0,0 0,0 0,0 0,7-17,11-10,17-31,21-53,33-55,27-41,36-50,21-52,28-29,11-14,10-18,-3 8,-11 17,-7 26,-24 31,-29 48,-24 47,-29 44,-28 47,-25 41,-21 27,-21 34,0 0,0 17,-7 0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34.3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813553F-EF23-4D62-B59A-95136593952F}" emma:medium="tactile" emma:mode="ink">
          <msink:context xmlns:msink="http://schemas.microsoft.com/ink/2010/main" type="inkDrawing" rotatedBoundingBox="22499,2344 22510,2381 22507,2382 22495,2346" semanticType="callout" shapeName="Other">
            <msink:sourceLink direction="with" ref="{FCE07FCD-2D49-4066-904E-8D3BE0DFDA18}"/>
          </msink:context>
        </emma:interpretation>
      </emma:emma>
    </inkml:annotationXML>
    <inkml:trace contextRef="#ctx0" brushRef="#br0">0 0,'0'0,"0"0,0 0,0 0,0 0,0 0,0 0,0 0,0 13,11 11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1.4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6F99539-6717-4E4E-B79E-422B9A4868BE}" emma:medium="tactile" emma:mode="ink">
          <msink:context xmlns:msink="http://schemas.microsoft.com/ink/2010/main" type="inkDrawing"/>
        </emma:interpretation>
      </emma:emma>
    </inkml:annotationXML>
    <inkml:trace contextRef="#ctx0" brushRef="#br0">0 356,'0'0,"0"0,0 0,0 0,0 0,0 0,0 0,0 0,0 0,14-4,7-6,15-10,10 0,10-11,18-3,-3-3,-8 0,-3 6,-10-6,-4 7,-11 9,-7 8,-7-4,-7 10,4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34.9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285F9B-6543-4CE3-9F2A-663E92916EE7}" emma:medium="tactile" emma:mode="ink">
          <msink:context xmlns:msink="http://schemas.microsoft.com/ink/2010/main" type="inkDrawing" rotatedBoundingBox="22703,2756 22838,2319 22969,2359 22834,2797" semanticType="callout" shapeName="Other">
            <msink:sourceLink direction="to" ref="{FCE07FCD-2D49-4066-904E-8D3BE0DFDA18}"/>
            <msink:sourceLink direction="from" ref="{FCE07FCD-2D49-4066-904E-8D3BE0DFDA18}"/>
          </msink:context>
        </emma:interpretation>
      </emma:emma>
    </inkml:annotationXML>
    <inkml:trace contextRef="#ctx0" brushRef="#br0">0 427,'0'0,"0"0,0 0,0 0,0 0,0 0,0 0,14 0,11-3,3-11,1-20,6-3,-3-10,-4-4,-7 3,-14 4,-7 7,0-3,-7 12,-7 5,0 9,0 7,14 7,-14 0,14 0,0 0,0 0,0 0,-7 14,7-1,0 4,0-17,0 14,0-14,0 14,0-1,7 7,0-6,0-1,0 4,-7-17,0 0,14 7,0 3,-14-10,0 0,0 0,0 0,0-17,-7 0,0 4,-7 6,0 0,0-3,-4 10,4 0,0 17,0-3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38.9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848A35A-2D6C-4F6B-B798-B83790DEE307}" emma:medium="tactile" emma:mode="ink">
          <msink:context xmlns:msink="http://schemas.microsoft.com/ink/2010/main" type="inkDrawing" rotatedBoundingBox="14867,5062 19064,9746 18323,10410 14126,5726" semanticType="callout" shapeName="Other">
            <msink:sourceLink direction="from" ref="{B5B0EC1B-F5E6-40B3-A338-183C08B6E1E3}"/>
            <msink:sourceLink direction="to" ref="{0EE14262-D8C8-44F8-B371-426FEAAE1583}"/>
          </msink:context>
        </emma:interpretation>
      </emma:emma>
    </inkml:annotationXML>
    <inkml:trace contextRef="#ctx0" brushRef="#br0">3569 3976,'0'0,"0"0,0 0,0 0,0 0,0 0,0 0,0 0,0 0,0 0,-7-14,0 1,-8-11,1-3,-10-4,-5-6,-6-10,-21-11,-8 1,-24-14,0-18,-8-12,-17-18,-3 1,-8-1,-6 11,-11-11,-4 11,-3-14,-1-3,5-7,-5-7,15 3,-3-16,13-4,1 0,3 11,10-4,1 13,13 1,-2 16,2 11,12 16,9 4,8 4,11-1,7 11,13 6,1 4,7 6,3 7,4 17,-7 0,6 4,8 6,14 11,0 13,0 0,14-7</inkml:trace>
    <inkml:trace contextRef="#ctx0" brushRef="#br0" timeOffset="904.78">209 952,'0'0,"0"0,0 0,0 0,0 0,0 0,0 0,0 0,-15-17,-6-10,-7-11,-18-13,4-20,-8-37,-10-7,4-10,-4-11,3 7,1-6,7 23,-4-3,10 17,-3-4,11 21,7 17,7 3,-4 10,18 14,7 16,0 21,0 0,25 0,3 0,7 14,32 6,21 4,25-4,11 11,14-4,6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45.0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76D75F-5054-4D7D-AF38-8096CE06C867}" emma:medium="tactile" emma:mode="ink">
          <msink:context xmlns:msink="http://schemas.microsoft.com/ink/2010/main" type="inkDrawing" rotatedBoundingBox="17945,15613 22128,14146 22160,14235 17977,15702" semanticType="callout" shapeName="Other">
            <msink:sourceLink direction="with" ref="{5E34CCB1-A15B-40AC-BF06-93BF9509E483}"/>
            <msink:sourceLink direction="with" ref="{3202EAD1-0068-4E2D-BEAF-C5138E29099E}"/>
          </msink:context>
        </emma:interpretation>
      </emma:emma>
    </inkml:annotationXML>
    <inkml:trace contextRef="#ctx0" brushRef="#br0">0 1429,'0'0,"0"0,0 0,0 0,0 0,0 0,0 0,0 0,25 0,17-7,43-6,31-18,36-13,56-7,32-16,25-22,35-12,18-18,6-6,1 0,-7 6,-15 11,-27 3,-29 17,-46 17,-35 10,-50 17,-28 13,-31 18,-29 6,-28 7,0 0,-14 0,0 0,0 0,0 0,14 0,0 0,-15 0,15 0,0 0,0 0,0 0,0 0,0 0,0 0,0 0,0 0,0 0,0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52.9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40E251-9732-488F-AC82-A8EF1448A55F}" emma:medium="tactile" emma:mode="ink">
          <msink:context xmlns:msink="http://schemas.microsoft.com/ink/2010/main" type="inkDrawing" rotatedBoundingBox="24288,4542 24478,4637 24428,4739 24237,4644" semanticType="callout" shapeName="Other">
            <msink:sourceLink direction="with" ref="{FCE07FCD-2D49-4066-904E-8D3BE0DFDA18}"/>
          </msink:context>
        </emma:interpretation>
      </emma:emma>
    </inkml:annotationXML>
    <inkml:trace contextRef="#ctx0" brushRef="#br0">0 0,'0'0,"0"0,0 0,0 0,0 0,0 0,0 0,0 0,14 17,7-4,11 1,-11 13,-7-7,0-3,-14 0,0-7,0-10,0 0,0 0,-14 0,14 0,0 0,0-10,7-7,7 0,8 4,6 6,-7-3,-7 10,-14 0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51.1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01E08CF-9101-4B3A-B23E-76B307F8D878}" emma:medium="tactile" emma:mode="ink">
          <msink:context xmlns:msink="http://schemas.microsoft.com/ink/2010/main" type="inkDrawing" rotatedBoundingBox="22283,4821 23001,4957 22990,5010 22273,4874" semanticType="callout" shapeName="Other">
            <msink:sourceLink direction="with" ref="{FCE07FCD-2D49-4066-904E-8D3BE0DFDA18}"/>
          </msink:context>
        </emma:interpretation>
      </emma:emma>
    </inkml:annotationXML>
    <inkml:trace contextRef="#ctx0" brushRef="#br0">0 0,'0'0,"0"0,0 0,0 0,0 0,0 0,0 0,0 0,0 0,0 0,0 0,0 0,14 13,7 7,14-6,11 0,11 2,10 8,-4-14,8 4,-8-4,-3-3,-10 0,3-7,-11 0,-3 0,-18 0,-7-7,-14 7,0 0,0 0,0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52.4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BB1C7C-F930-4C1E-939D-0465ABED6D7F}" emma:medium="tactile" emma:mode="ink">
          <msink:context xmlns:msink="http://schemas.microsoft.com/ink/2010/main" type="writingRegion" rotatedBoundingBox="24031,5738 25107,5738 25107,6287 24031,6287"/>
        </emma:interpretation>
      </emma:emma>
    </inkml:annotationXML>
    <inkml:traceGroup>
      <inkml:annotationXML>
        <emma:emma xmlns:emma="http://www.w3.org/2003/04/emma" version="1.0">
          <emma:interpretation id="{DCAB5024-F38D-4B0D-BC51-BB882C4F5C91}" emma:medium="tactile" emma:mode="ink">
            <msink:context xmlns:msink="http://schemas.microsoft.com/ink/2010/main" type="paragraph" rotatedBoundingBox="24031,5738 25107,5738 25107,6287 24031,6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D0AC7E-48CD-4DAB-A15A-34FFCB41DC61}" emma:medium="tactile" emma:mode="ink">
              <msink:context xmlns:msink="http://schemas.microsoft.com/ink/2010/main" type="line" rotatedBoundingBox="24031,5738 25107,5738 25107,6287 24031,6287"/>
            </emma:interpretation>
          </emma:emma>
        </inkml:annotationXML>
        <inkml:traceGroup>
          <inkml:annotationXML>
            <emma:emma xmlns:emma="http://www.w3.org/2003/04/emma" version="1.0">
              <emma:interpretation id="{FCE07FCD-2D49-4066-904E-8D3BE0DFDA18}" emma:medium="tactile" emma:mode="ink">
                <msink:context xmlns:msink="http://schemas.microsoft.com/ink/2010/main" type="inkWord" rotatedBoundingBox="24031,5738 25107,5738 25107,6287 24031,6287">
                  <msink:destinationLink direction="with" ref="{7813553F-EF23-4D62-B59A-95136593952F}"/>
                  <msink:destinationLink direction="with" ref="{5082B0DE-604C-4B17-B2DB-9BBC61E6283C}"/>
                  <msink:destinationLink direction="with" ref="{F01E08CF-9101-4B3A-B23E-76B307F8D878}"/>
                  <msink:destinationLink direction="to" ref="{79285F9B-6543-4CE3-9F2A-663E92916EE7}"/>
                  <msink:destinationLink direction="from" ref="{79285F9B-6543-4CE3-9F2A-663E92916EE7}"/>
                  <msink:destinationLink direction="with" ref="{0A1E2E9D-60E7-4B99-93D6-AAB9A7073E37}"/>
                  <msink:destinationLink direction="with" ref="{9240E251-9732-488F-AC82-A8EF1448A55F}"/>
                </msink:context>
              </emma:interpretation>
              <emma:one-of disjunction-type="recognition" id="oneOf0">
                <emma:interpretation id="interp0" emma:lang="en-IN" emma:confidence="0">
                  <emma:literal>U</emma:literal>
                </emma:interpretation>
                <emma:interpretation id="interp1" emma:lang="en-IN" emma:confidence="0">
                  <emma:literal>u</emma:literal>
                </emma:interpretation>
                <emma:interpretation id="interp2" emma:lang="en-IN" emma:confidence="0">
                  <emma:literal>V</emma:literal>
                </emma:interpretation>
                <emma:interpretation id="interp3" emma:lang="en-IN" emma:confidence="0">
                  <emma:literal>v</emma:literal>
                </emma:interpretation>
                <emma:interpretation id="interp4" emma:lang="en-IN" emma:confidence="0">
                  <emma:literal>0</emma:literal>
                </emma:interpretation>
              </emma:one-of>
            </emma:emma>
          </inkml:annotationXML>
          <inkml:trace contextRef="#ctx0" brushRef="#br0">0 95,'0'0,"0"0,0 0,0 0,0 0,0 0,0 14,0-1,7 11,7 3,14 21,4-1,3 0,15 4,10 0,3 7,11-25,4-6,0-13,3-21,0-13,0-14,-3-24,-1 1,-20-7,-11-11,-11 7,-14 11,-21 13,-7 10,-7 10,0 17,-7 7,-7 7,-11 17,-4 3,-13 0,7 10,-1 1,4-1,18-7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51.8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7EC455-ABC6-4EBE-B8AD-9C7647E8CD41}" emma:medium="tactile" emma:mode="ink">
          <msink:context xmlns:msink="http://schemas.microsoft.com/ink/2010/main" type="inkDrawing" rotatedBoundingBox="23771,6127 24013,6974 23626,7085 23383,6238" shapeName="Other"/>
        </emma:interpretation>
      </emma:emma>
    </inkml:annotationXML>
    <inkml:trace contextRef="#ctx0" brushRef="#br0">0 64,'0'0,"0"0,0 0,0 0,0 0,0 0,0 0,0 0,22-17,9 7,12-3,6-4,1 6,-8 22,4 12,-18 18,-7 23,-7 28,-14 9,-7 11,-7-10,0-8,0-12,7-14,0-18,7-19,0-14,0-17,21-27,7 6,11-9,3-7,1-4,3 4,-11 6,-7 7,-14 11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31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7B61A78-F10A-4FCB-A50B-96D01894896E}" emma:medium="tactile" emma:mode="ink">
          <msink:context xmlns:msink="http://schemas.microsoft.com/ink/2010/main" type="writingRegion" rotatedBoundingBox="20251,12971 18617,9204 19725,8724 21359,12491"/>
        </emma:interpretation>
      </emma:emma>
    </inkml:annotationXML>
    <inkml:traceGroup>
      <inkml:annotationXML>
        <emma:emma xmlns:emma="http://www.w3.org/2003/04/emma" version="1.0">
          <emma:interpretation id="{9666A57E-C17E-4CAA-91A5-A88BBACFD628}" emma:medium="tactile" emma:mode="ink">
            <msink:context xmlns:msink="http://schemas.microsoft.com/ink/2010/main" type="paragraph" rotatedBoundingBox="20251,12971 18617,9204 19725,8724 21359,12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46BF42-D5E4-4B70-B009-3E509B5ED671}" emma:medium="tactile" emma:mode="ink">
              <msink:context xmlns:msink="http://schemas.microsoft.com/ink/2010/main" type="line" rotatedBoundingBox="20251,12971 18617,9204 19725,8724 21359,12491"/>
            </emma:interpretation>
          </emma:emma>
        </inkml:annotationXML>
        <inkml:traceGroup>
          <inkml:annotationXML>
            <emma:emma xmlns:emma="http://www.w3.org/2003/04/emma" version="1.0">
              <emma:interpretation id="{5E34CCB1-A15B-40AC-BF06-93BF9509E483}" emma:medium="tactile" emma:mode="ink">
                <msink:context xmlns:msink="http://schemas.microsoft.com/ink/2010/main" type="inkWord" rotatedBoundingBox="20251,12971 19454,11134 20562,10654 21359,12491">
                  <msink:destinationLink direction="with" ref="{0A1E2E9D-60E7-4B99-93D6-AAB9A7073E37}"/>
                  <msink:destinationLink direction="with" ref="{5082B0DE-604C-4B17-B2DB-9BBC61E6283C}"/>
                  <msink:destinationLink direction="with" ref="{E376D75F-5054-4D7D-AF38-8096CE06C867}"/>
                </msink:context>
              </emma:interpretation>
              <emma:one-of disjunction-type="recognition" id="oneOf0">
                <emma:interpretation id="interp0" emma:lang="en-IN" emma:confidence="0">
                  <emma:literal>s</emma:literal>
                </emma:interpretation>
                <emma:interpretation id="interp1" emma:lang="en-IN" emma:confidence="0">
                  <emma:literal>.</emma:literal>
                </emma:interpretation>
                <emma:interpretation id="interp2" emma:lang="en-IN" emma:confidence="0">
                  <emma:literal>4</emma:literal>
                </emma:interpretation>
                <emma:interpretation id="interp3" emma:lang="en-IN" emma:confidence="0">
                  <emma:literal>&amp;</emma:literal>
                </emma:interpretation>
                <emma:interpretation id="interp4" emma:lang="en-IN" emma:confidence="0">
                  <emma:literal>¢</emma:literal>
                </emma:interpretation>
              </emma:one-of>
            </emma:emma>
          </inkml:annotationXML>
          <inkml:trace contextRef="#ctx0" brushRef="#br0">1144 3258,'0'0,"0"0,0 0,0 0,0 0,0 0,0 0,0 0,0 0,0 0,0 0,0 0,0 20,0 21,7 10,0 20,0 10,7 7,0-6,0-8,0-6,0-17,11-18,-4-16,15-23,13-25,15-20,10-20,14-34,4-27,-4-17,-3 0,-4 14,-18 13,-10 27,-17 27</inkml:trace>
          <inkml:trace contextRef="#ctx0" brushRef="#br0" timeOffset="-574.18">1401 1710,'0'0,"0"0,0 0,0 0,0 0,0 0,0 0,0 0,0 14,0 6,7 21,1 16,-1 31,7 31,0 13,0 17,4 14,-4 6,-7-3,7-4,0-13,-7-16,0-22,0-23,0-27,0-23</inkml:trace>
        </inkml:traceGroup>
        <inkml:traceGroup>
          <inkml:annotationXML>
            <emma:emma xmlns:emma="http://www.w3.org/2003/04/emma" version="1.0">
              <emma:interpretation id="{B5B0EC1B-F5E6-40B3-A338-183C08B6E1E3}" emma:medium="tactile" emma:mode="ink">
                <msink:context xmlns:msink="http://schemas.microsoft.com/ink/2010/main" type="inkWord" rotatedBoundingBox="18994,9481 18833,9111 19121,8986 19281,9356">
                  <msink:destinationLink direction="from" ref="{9848A35A-2D6C-4F6B-B798-B83790DEE307}"/>
                </msink:context>
              </emma:interpretation>
              <emma:one-of disjunction-type="recognition" id="oneOf1">
                <emma:interpretation id="interp5" emma:lang="en-IN" emma:confidence="0">
                  <emma:literal>*</emma:literal>
                </emma:interpretation>
                <emma:interpretation id="interp6" emma:lang="en-IN" emma:confidence="0">
                  <emma:literal>a</emma:literal>
                </emma:interpretation>
                <emma:interpretation id="interp7" emma:lang="en-IN" emma:confidence="0">
                  <emma:literal>.</emma:literal>
                </emma:interpretation>
                <emma:interpretation id="interp8" emma:lang="en-IN" emma:confidence="0">
                  <emma:literal>Q</emma:literal>
                </emma:interpretation>
                <emma:interpretation id="interp9" emma:lang="en-IN" emma:confidence="0">
                  <emma:literal>d</emma:literal>
                </emma:interpretation>
              </emma:one-of>
            </emma:emma>
          </inkml:annotationXML>
          <inkml:trace contextRef="#ctx0" brushRef="#br0" timeOffset="5491.92">57 0,'0'0,"0"0,0 0,0 0,0 0,0 0,0 0,0 0,0 0,-7 27,0 0,7 10,0 8,0-1,7 0,0 3,0-20,7 4,0-11,11-13,-4-7,-7-14,0-6,0-11,-7 1,0-1,-7 1,-7 3,0 3,-7 4,0 6,-7-3,0 10,-4 1,11-1,0 7,0 7,-1-1,8 18,0 3,0 11,0 6,7 10,0-3,0-7,0-11,0-2,7-7,-7-24,14-11,8-2,-1-24,7-7,-3-14,-4-10,-7 11,-7 6,0 7,-7 7,-7 20,-7 3,0 14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7:57.7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E14262-D8C8-44F8-B371-426FEAAE1583}" emma:medium="tactile" emma:mode="ink">
          <msink:context xmlns:msink="http://schemas.microsoft.com/ink/2010/main" type="inkDrawing" rotatedBoundingBox="13808,8946 14003,3904 16466,3999 16271,9042" semanticType="enclosure" shapeName="Other">
            <msink:destinationLink direction="to" ref="{9848A35A-2D6C-4F6B-B798-B83790DEE307}"/>
          </msink:context>
        </emma:interpretation>
      </emma:emma>
    </inkml:annotationXML>
    <inkml:trace contextRef="#ctx0" brushRef="#br0">1313 383,'0'0,"0"0,0 0,0 0,0 0,0 0,0 0,-14 0,-14 17,-22 10,-31 21,-14 13,-25 23,-11 45,-6 13,-8 31,21 3,15 10,17 0,18 11,18 10,20 2,22 5,7 20,14 9,7-9,15 3,13-3,0 3,11-10,11-14,3-20,3-30,19-24,9-28,-2-29,20-42,15-23,17-41,7-33,4-48,14-41,0-37,0-40,-21-24,-22-17,-20-28,-18 11,-36 10,-31 14,-25 10,-25 6,-24-9,-29 6,-17-7,-4 0,-21 14,-14 7,-4 24,-7 26,8 38,6 44,15 23,17 34,4 41,-11 41,-4 61,-6 47,-1 71,-3 74,11 59,14 36,35 31,67-7,60-20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8:04.9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58B331E-1404-4D1E-87E5-B62CD4D07448}" emma:medium="tactile" emma:mode="ink">
          <msink:context xmlns:msink="http://schemas.microsoft.com/ink/2010/main" type="writingRegion" rotatedBoundingBox="7878,15455 14068,10714 16650,14086 10460,18827"/>
        </emma:interpretation>
      </emma:emma>
    </inkml:annotationXML>
    <inkml:traceGroup>
      <inkml:annotationXML>
        <emma:emma xmlns:emma="http://www.w3.org/2003/04/emma" version="1.0">
          <emma:interpretation id="{E6DBA3CF-0604-401C-AF11-D01B81FABF26}" emma:medium="tactile" emma:mode="ink">
            <msink:context xmlns:msink="http://schemas.microsoft.com/ink/2010/main" type="paragraph" rotatedBoundingBox="7878,15455 13340,11272 14496,12781 9034,16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6BE6A4-ED15-465C-82D9-EC4F37E3C271}" emma:medium="tactile" emma:mode="ink">
              <msink:context xmlns:msink="http://schemas.microsoft.com/ink/2010/main" type="line" rotatedBoundingBox="7878,15455 13340,11272 14496,12781 9034,16965"/>
            </emma:interpretation>
          </emma:emma>
        </inkml:annotationXML>
        <inkml:traceGroup>
          <inkml:annotationXML>
            <emma:emma xmlns:emma="http://www.w3.org/2003/04/emma" version="1.0">
              <emma:interpretation id="{A10BD5F0-A084-4708-8571-DE9062BD5733}" emma:medium="tactile" emma:mode="ink">
                <msink:context xmlns:msink="http://schemas.microsoft.com/ink/2010/main" type="inkWord" rotatedBoundingBox="7878,15455 13340,11272 14496,12781 9034,16965"/>
              </emma:interpretation>
              <emma:one-of disjunction-type="recognition" id="oneOf0">
                <emma:interpretation id="interp0" emma:lang="en-IN" emma:confidence="0">
                  <emma:literal>51--0</emma:literal>
                </emma:interpretation>
                <emma:interpretation id="interp1" emma:lang="en-IN" emma:confidence="0">
                  <emma:literal>51-0</emma:literal>
                </emma:interpretation>
                <emma:interpretation id="interp2" emma:lang="en-IN" emma:confidence="0">
                  <emma:literal>511--0</emma:literal>
                </emma:interpretation>
                <emma:interpretation id="interp3" emma:lang="en-IN" emma:confidence="0">
                  <emma:literal>Er=0</emma:literal>
                </emma:interpretation>
                <emma:interpretation id="interp4" emma:lang="en-IN" emma:confidence="0">
                  <emma:literal>Er=o</emma:literal>
                </emma:interpretation>
              </emma:one-of>
            </emma:emma>
          </inkml:annotationXML>
          <inkml:trace contextRef="#ctx0" brushRef="#br0">720 0,'0'0,"0"0,0 0,0 0,0 0,0 0,0 0,0 0,0 0,-14 24,-15 20,-16 27,-5 34,-27 34,-1 30,-17 11,6-4,15-14,11-23,6-34,22-34,21-27,14-30,21-28,14-23,15 3,6-10,11 10,-10 7,3 10,-4 11,-3 12,-18 25,-20 36,-23 35,-20 34,-7 26,-11 28,-10 16,-4-6,10-24,4-33,18-35,14-44,21-47,14-47,32-35,11-23,17-10,7 3,11-3,-14 3,-4 17,-14 11,-11 16,-10 20,-18 18,-13 6,-15 7,0 0,0 0</inkml:trace>
          <inkml:trace contextRef="#ctx0" brushRef="#br0" timeOffset="4339.92">1292 495,'0'0,"0"0,0 0,0 0,0 0,0 0,0 0,0 13,0 4,0-3,7-1,0 11,10 10,12 20,6 20,0 11,15 13,-8-3,4-3,-11-4,-7-17,1-4,-5-9,-10-7,1-14,-8-10,0-13,-7-14,0 0,0 0,0 0,0 0,0 0,0 0,0 0,0 0,0 0,0-14,0-13,0 7,-7-11,0-6,-1 3,1-10,0-10,0 3,0 0,0-13,-3-21,3-3,-1 0,8 7,-7 0,7 6,-7 11,0 13,7 7,-7 3,7 21,0 3,0 17,0 0,0 0,0 0,0 0,0 0,0 0,0 0,0 0,0 0</inkml:trace>
          <inkml:trace contextRef="#ctx0" brushRef="#br0" timeOffset="4928.73">2375 176,'0'0,"0"0,0 0,0 0,0 0,0 0,0 0,14-7,15-16,16-21,19-14,24-20,7-13,4-4,-7 14,-11 6,-14 18,-10 9,-18 28,-18 3</inkml:trace>
          <inkml:trace contextRef="#ctx0" brushRef="#br0" timeOffset="5276.69">2940 308,'0'0,"0"0,0 0,0 0,0 0,0 0,0 0,14-6,21-15,18-16,18-31,17-13,11-4,3-6,-6 10,-12 9,-10 12,-10 15,-15 8,-20 17,-15 13</inkml:trace>
          <inkml:trace contextRef="#ctx0" brushRef="#br0" timeOffset="5933.66">4479-1910,'0'0,"0"0,0 0,0 0,0 0,0 0,0 0,-7 17,0 10,-7 17,-8 24,-6 27,-4 27,4 6,0 21,7-6,14-15,14-6,21-30,21-31,33-38,20-57,25-30,18-31,3-30,-14-17,-25 13,-20 0,-40 21,-35 16,-35 21,-39 14,-25 6,-24 4,-29-4,1 7,-1 13,-3 24,24 14,15 10,14 27,24 14,1 30,20 37</inkml:trace>
        </inkml:traceGroup>
      </inkml:traceGroup>
    </inkml:traceGroup>
    <inkml:traceGroup>
      <inkml:annotationXML>
        <emma:emma xmlns:emma="http://www.w3.org/2003/04/emma" version="1.0">
          <emma:interpretation id="{7FBDFF01-8835-40CF-81C2-62459A49DE4B}" emma:medium="tactile" emma:mode="ink">
            <msink:context xmlns:msink="http://schemas.microsoft.com/ink/2010/main" type="paragraph" rotatedBoundingBox="11402,15526 15614,12661 16656,14193 12444,170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C7B41C-E108-4F6C-A328-AF18F087212A}" emma:medium="tactile" emma:mode="ink">
              <msink:context xmlns:msink="http://schemas.microsoft.com/ink/2010/main" type="line" rotatedBoundingBox="11402,15526 15614,12661 16656,14193 12444,17058"/>
            </emma:interpretation>
          </emma:emma>
        </inkml:annotationXML>
        <inkml:traceGroup>
          <inkml:annotationXML>
            <emma:emma xmlns:emma="http://www.w3.org/2003/04/emma" version="1.0">
              <emma:interpretation id="{D2A3EF1C-AFD6-4EE1-AF1B-C5B1B5AB3EAF}" emma:medium="tactile" emma:mode="ink">
                <msink:context xmlns:msink="http://schemas.microsoft.com/ink/2010/main" type="inkWord" rotatedBoundingBox="11402,15526 15614,12661 16656,14193 12444,17058"/>
              </emma:interpretation>
              <emma:one-of disjunction-type="recognition" id="oneOf1">
                <emma:interpretation id="interp5" emma:lang="en-IN" emma:confidence="0">
                  <emma:literal>EH:0</emma:literal>
                </emma:interpretation>
                <emma:interpretation id="interp6" emma:lang="en-IN" emma:confidence="0">
                  <emma:literal>EH:o</emma:literal>
                </emma:interpretation>
                <emma:interpretation id="interp7" emma:lang="en-IN" emma:confidence="0">
                  <emma:literal>Ex:</emma:literal>
                </emma:interpretation>
                <emma:interpretation id="interp8" emma:lang="en-IN" emma:confidence="0">
                  <emma:literal>Ex:"</emma:literal>
                </emma:interpretation>
                <emma:interpretation id="interp9" emma:lang="en-IN" emma:confidence="0">
                  <emma:literal>hr-o</emma:literal>
                </emma:interpretation>
              </emma:one-of>
            </emma:emma>
          </inkml:annotationXML>
          <inkml:trace contextRef="#ctx0" brushRef="#br0" timeOffset="6819.38">2919 1121,'0'0,"0"0,0 0,0 0,0 0,0 0,0 0,0 0,0 0,-11 14,4 9,0 4,0 18,0 5,-7 28,0 7,7 13,0-3,-1-4,8-20,0-13,15-21,6-23,7-14,18-20,3-11,-3-3,-3 4,-1 9,-3 15,-11 19,0 14,-7 24,1 24,-15 6,0 7,0 3,7-20,-7-3,7-17,7-21,7-23,4-20,3-28,25 7,4-17,3-10,4 0,6 4,-10 6,-10 7,-11 10</inkml:trace>
          <inkml:trace contextRef="#ctx0" brushRef="#br0" timeOffset="7134.77">4133 1328,'0'0,"0"0,0 0,0 0,0 0,0 0,7 13,21 11,7 20,22 14,17 23,0 14,-3 3,-4-3,-18-14,1-13,-15-24</inkml:trace>
          <inkml:trace contextRef="#ctx0" brushRef="#br0" timeOffset="7415.39">4574 972,'0'0,"0"0,0 0,0 0,0 0,0 0,0 0,0 0,0 0,0 0,14 17,21 3,8 11,13 6,18 0,8 7,6 0,-3 0,-1-10,-10 7</inkml:trace>
          <inkml:trace contextRef="#ctx0" brushRef="#br0" timeOffset="7734.85">4796 1792,'0'0,"0"0,0 0,0 0,0 0,0 0,-7-14,7-10,0-3,7-20,15-11,16-23,12-24,24-24,32-26,3-18,15-3,-1 10,-3 3,-17 21,-19 34</inkml:trace>
          <inkml:trace contextRef="#ctx0" brushRef="#br0" timeOffset="7986.88">5905 457,'0'0,"0"0,0 0,0 0,0 0,0 0,14-13,7-8,14-12,29 2</inkml:trace>
          <inkml:trace contextRef="#ctx0" brushRef="#br0" timeOffset="8149.5">6452 959,'0'0,"0"0,0 0,0 0,0 0,0 0,0 0,7-21,7-30</inkml:trace>
          <inkml:trace contextRef="#ctx0" brushRef="#br0" timeOffset="8618.62">6872-853,'0'0,"0"0,0 0,0 0,0 0,-7 13,0 1,0 16,0 8,7 6,7 10,7 3,7 1,21-7,-6-4,6-20,11-20,-4-14,-3-6,-11-18,-6-6,-5-7,-10-7,-21-13,-24-7,-5 13,-6 0,-18 8,-4 9,-3 14,-3 10,6 27,4 10,4 28,-4 9,10 38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22:36.3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61E297-42BB-4FD9-8872-B83F43FC652B}" emma:medium="tactile" emma:mode="ink">
          <msink:context xmlns:msink="http://schemas.microsoft.com/ink/2010/main" type="inkDrawing"/>
        </emma:interpretation>
      </emma:emma>
    </inkml:annotationXML>
    <inkml:trace contextRef="#ctx0" brushRef="#br0">790 0,'0'0,"0"0,0 0,0 0,0 0,0 0,0 0,-7 17,-8-3,-2 0,-4-1,-8 14,-6 0,-14 10,-1 14,-10 7,-3 13,-11 7,10 10,-3 3,4-13,13-3,8-11,3-6,11-1,14-3,14-10,0-6,0-11,7 3,0 8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8:14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C8E92B5-0120-4267-BE02-0B84DCC5D663}" emma:medium="tactile" emma:mode="ink">
          <msink:context xmlns:msink="http://schemas.microsoft.com/ink/2010/main" type="inkDrawing" rotatedBoundingBox="15757,17023 23426,16915 23428,17006 15759,17114" shapeName="Other"/>
        </emma:interpretation>
      </emma:emma>
    </inkml:annotationXML>
    <inkml:trace contextRef="#ctx0" brushRef="#br0">0 112,'0'0,"0"0,0 0,0 0,0 0,0 0,0 0,21 0,35 0,40 0,41 0,64-7,61 7,62 0,50 7,39 6,36-6,34 0,29-7,3 0,15-7,-4-13,-11-4,-32 4,-34-4,-61 0,-63 11,-78 6,-67 7,-64 0,-49 0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5:58:14.7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02EAD1-0068-4E2D-BEAF-C5138E29099E}" emma:medium="tactile" emma:mode="ink">
          <msink:context xmlns:msink="http://schemas.microsoft.com/ink/2010/main" type="inkDrawing" rotatedBoundingBox="16647,16429 23353,16483 23352,16509 16646,16454" shapeName="Other">
            <msink:destinationLink direction="with" ref="{E376D75F-5054-4D7D-AF38-8096CE06C867}"/>
          </msink:context>
        </emma:interpretation>
      </emma:emma>
    </inkml:annotationXML>
    <inkml:trace contextRef="#ctx0" brushRef="#br0">0 0,'0'0,"0"0,0 0,0 0,0 0,0 0,0 0,0 0,14 0,29 0,34 0,54 0,66 0,68 7,53 0,45 3,50-3,29 0,27-1,14-6,15 0,-7 0,-22 0,-28 0,-49 7,-35-7,-64 0,-60 0,-46 0,-57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1:16.3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D35F85-4A1D-43B7-89FA-04E873A42EC6}" emma:medium="tactile" emma:mode="ink">
          <msink:context xmlns:msink="http://schemas.microsoft.com/ink/2010/main" type="inkDrawing" rotatedBoundingBox="1163,12742 6135,12023 6147,12103 1174,12822" shapeName="Other"/>
        </emma:interpretation>
      </emma:emma>
    </inkml:annotationXML>
    <inkml:trace contextRef="#ctx0" brushRef="#br0">0 715,'0'0,"0"0,0 0,0 0,0 0,0 0,0 0,0 0,0 0,21 7,18 0,21-7,35-7,22-10,38 3,22-6,20-4,22-3,18-3,17-8,11 1,24 0,11 0,7-7,11 3,-11-3,0-10,-18 3,-31 7,-39 0,-36 3,-42 14,-38 4,-33 9,-24 0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1:44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8A53EF-7166-4347-ACF2-436EAC04407F}" emma:medium="tactile" emma:mode="ink">
          <msink:context xmlns:msink="http://schemas.microsoft.com/ink/2010/main" type="inkDrawing" rotatedBoundingBox="2984,7144 6342,5434 6386,5521 3028,7230" semanticType="callout" shapeName="Other"/>
        </emma:interpretation>
      </emma:emma>
    </inkml:annotationXML>
    <inkml:trace contextRef="#ctx0" brushRef="#br0">0 1692,'0'0,"0"0,0 0,0 0,0 0,0 0,0 0,15 0,13-7,28-17,25 1,29-21,20-7,40-14,27-23,19-17,17-10,10-20,11-4,4-3,-7 3,-15 14,-24 6,-22 7,-27 17,-40 24,-31 17,-35 24,-22 23,-17 7,-18 17,-11 3,-3 4,0 0,0-8,7-2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1:48.1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D6FBB1-E116-4004-A2D8-F0953A55BBA2}" emma:medium="tactile" emma:mode="ink">
          <msink:context xmlns:msink="http://schemas.microsoft.com/ink/2010/main" type="inkDrawing" rotatedBoundingBox="2902,7151 6356,5523 6422,5663 2969,7291" semanticType="callout" shapeName="Other"/>
        </emma:interpretation>
      </emma:emma>
    </inkml:annotationXML>
    <inkml:trace contextRef="#ctx0" brushRef="#br0">0 1549,'0'0,"0"0,0 0,0 0,0 0,0 0,0 0,0 0,0 0,14 6,18-6,18-6,41-8,26-16,42-14,35-24,25-20,24-24,11-10,7-13,1-1,-5-6,-17 6,-17 21,-26 10,-27 17,-22 24,-32 10,-24 16,-28 18,-18 7,-18-4,-14 10,-14 7,0 0,-14 0,0 0,0 0,-4 0,18 0,0 0,0 0,0 0,-14 13,0-2,0 2,-1 1,1-8,0 1,-3-7,17 0,0 0,0 0,0 0,0 0,0 0,0 0,0 0,0 0,0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1:49.9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B8C233-BDD2-4886-AD23-EFBF5507A4E5}" emma:medium="tactile" emma:mode="ink">
          <msink:context xmlns:msink="http://schemas.microsoft.com/ink/2010/main" type="inkDrawing" rotatedBoundingBox="4640,6448 5111,7072 4968,7180 4496,6556" semanticType="callout" shapeName="Other"/>
        </emma:interpretation>
      </emma:emma>
    </inkml:annotationXML>
    <inkml:trace contextRef="#ctx0" brushRef="#br0">0 0,'0'0,"0"0,0 0,0 0,0 0,0 0,0 0,0 0,0 0,0 0,14 0,17 6,-2 1,6 7,11-1,3 14,-6 4,3 3,-4 3,0 0,-14 4,1 27,-8-21,-7 4,-7 0,-7-7,0 0,0-7,0-17,-7-3,7-17,0 0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1:56.0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54DF69C-FE0F-479F-99B6-96332045B945}" emma:medium="tactile" emma:mode="ink">
          <msink:context xmlns:msink="http://schemas.microsoft.com/ink/2010/main" type="inkDrawing" rotatedBoundingBox="2314,8854 5160,7565 5195,7643 2349,8931" semanticType="callout" shapeName="Other"/>
        </emma:interpretation>
      </emma:emma>
    </inkml:annotationXML>
    <inkml:trace contextRef="#ctx0" brushRef="#br0">0 1277,'0'0,"0"0,0 0,0 0,0 0,0 0,0 0,17 0,36-7,43-13,59-27,57-35,45-29,43-22,25-22,-4-8,-7 11,-10 3,-39 10,-32 20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11.1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19904F-AD60-4529-923E-FF2C57802779}" emma:medium="tactile" emma:mode="ink">
          <msink:context xmlns:msink="http://schemas.microsoft.com/ink/2010/main" type="inkDrawing" rotatedBoundingBox="14885,11334 24888,10330 25384,15268 15381,16272" hotPoints="25773,12844 20934,15534 15813,13430 20652,10740" semanticType="enclosure" shapeName="Ellipse"/>
        </emma:interpretation>
      </emma:emma>
    </inkml:annotationXML>
    <inkml:trace contextRef="#ctx0" brushRef="#br0">12 2853,'0'0,"0"0,0 0,0 0,0 0,0 0,-14 7,0-7,-8 0,8-7,14 7,7-20,14-17,15-14,24-23,17-21,36-17,18-13,24-1,15-6,13-7,18-10,1 11,9 2,12 4,3 7,3 6,-17 11,3 3,-10 24,-15 9,-13 5,3 16,-14 0,-7-7,6 4,1-7,11 11,-1-1,1-3,3 3,7 10,3-3,-2 0,-1 3,0 21,-7 3,3 10,4 7,-7 0,14 0,4 0,10 0,18-6,11 6,3 0,10 0,-10 6,-10 18,-26 3,-10 34,-21 27,-21 17,-14 10,-15 21,-13 3,-18 10,-4 6,-11 5,-20 2,-4-6,-18 0,-14 3,-14 3,-14 1,0 0,-7-11,-7 4,-7 10,-11-7,-3 3,-15 1,-35-7,-17-11,-22 18,-28 0,-13 3,-26-1,-24-19,-18-4,-18-27,-10-20,-1-10,-20-27,7-21,-8-17,4-13,7-7,8-14,10 1,-15-11,4-3,4-10,-14-7,7-10,-15 3,-3-7,0 1,-10-11,3-13,7 9,7-5,11 5,35-2,17-1,26 1,17 3,21-14,28-6,15-31,10 0,10-14,19 8,17-15,10 8,12-7,23-14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29.5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9D8B5A-2965-454D-ACEB-BF5043B7210E}" emma:medium="tactile" emma:mode="ink">
          <msink:context xmlns:msink="http://schemas.microsoft.com/ink/2010/main" type="inkDrawing" rotatedBoundingBox="2107,2431 8826,1700 9042,3692 2324,4424" semanticType="callout" shapeName="Other">
            <msink:sourceLink direction="with" ref="{9B4A9835-1963-4962-BC1E-C55DF1A6BC6D}"/>
          </msink:context>
        </emma:interpretation>
      </emma:emma>
    </inkml:annotationXML>
    <inkml:trace contextRef="#ctx0" brushRef="#br0">0 2248,'0'0,"0"0,0 0,0 0,0 0,0 0,0 0,0 0,25-23,17-15,29-19,31-31,33-38,27-36,32-31,11-27,3-17,7 10,-17 3,-29 35,-27 29,-33 32,-31 40,-22 27,-35 34,-21 27,0 0,-14 20,0 7,-4-7,8 1,3-1,7-6,0-1,7 1,14-1,14 1,29-1,24 11,28 3,50 20,39 1,32 6,24-3,32 3,14-7,17-9,-6-15,-11 1,-21-10,-7-14,-29 0,-27-7,-29 0,-18 0,-38 1,-28-5,-36 5,-25-1,-28 7,-21 0,0 0,-21-7,0 7,0 0,0 0,-4 7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4" units="cm"/>
          <inkml:channel name="Y" type="integer" max="9600" units="cm"/>
        </inkml:traceFormat>
        <inkml:channelProperties>
          <inkml:channelProperty channel="X" name="resolution" value="476.00232" units="1/cm"/>
          <inkml:channelProperty channel="Y" name="resolution" value="496.12402" units="1/cm"/>
        </inkml:channelProperties>
      </inkml:inkSource>
      <inkml:timestamp xml:id="ts0" timeString="2022-02-22T06:02:24.8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1F5A8FB-41AC-41DB-BF74-38192BD13A4A}" emma:medium="tactile" emma:mode="ink">
          <msink:context xmlns:msink="http://schemas.microsoft.com/ink/2010/main" type="inkDrawing" rotatedBoundingBox="2363,7764 2378,7764 2378,7779 2363,7779" shapeName="Other"/>
        </emma:interpretation>
      </emma:emma>
    </inkml:annotationXML>
    <inkml:trace contextRef="#ctx0" brushRef="#br0">0 0,'0'0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BF3E58-2B1E-44F1-B6F7-CF0CB6B4D504}" type="datetimeFigureOut">
              <a:rPr lang="en-US"/>
              <a:pPr>
                <a:defRPr/>
              </a:pPr>
              <a:t>28-Mar-22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479B013-99D6-4EAA-98B1-5CB3021CD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320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3F08E4-8750-4CAA-8C3C-7817570370E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B7752F-04C6-412C-AC35-B5F44E40E20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ja-JP" altLang="th-TH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90B44B-39AB-473F-A72B-3BE33442CFD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ja-JP" altLang="th-TH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389F60-CDBA-4BA6-B8A2-54D4969F128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ja-JP" altLang="th-TH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8FFB455-8863-4C3B-84DE-EAE19AA9296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ja-JP" altLang="th-TH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6EB509-1824-4A78-AC0B-C2071CF60F7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ja-JP" altLang="th-TH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233F407-F74A-459B-BF1A-439BA486716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ja-JP" altLang="th-TH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601E6A-8C8B-4F72-961B-39B68C0B428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ja-JP" altLang="th-TH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8B257D-2786-475E-86FC-C1E804C388A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ja-JP" altLang="th-TH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E1F53E-2D97-43A9-9350-C6D67F846F7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ja-JP" altLang="th-TH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C88E0A-46FB-4F69-97FD-ACBF266B172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ja-JP" altLang="th-TH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239B87-CA78-46CC-8870-7AB4D5A2C19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ja-JP" altLang="th-TH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594830-2A7E-46B9-83C6-89CC470DB8E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ja-JP" altLang="th-TH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51E4D52-07E7-47BD-96F9-03DC09E8353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ja-JP" altLang="th-TH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0E4756-2C5E-45FA-B491-A9B32D79117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ja-JP" altLang="th-TH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en-US" sz="17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548746-EA13-4673-943E-6665BAB1724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ja-JP" altLang="th-T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2940EFE-6143-4376-8891-248A18E2F46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ja-JP" altLang="th-T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085BBCC-1638-4FDF-84E2-169A0923208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ja-JP" altLang="th-T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A8C4CC-84E2-42BB-BA67-ABBFCADCE48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ja-JP" altLang="th-T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663668-DD27-4A1B-9E11-B3624543963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0BF3A8-534F-4D88-A700-2BD041870F2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ja-JP" alt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4A9E5-5C93-4262-A532-0DDDC4BD41C2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CB427-66CA-41D9-8A2D-C44838D273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7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5DC2F-368E-4B92-899F-A3C10B96DD9C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70178-33BA-48F0-9E3A-915AD2B1F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4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CC763-A40B-49A5-852E-A4B64B965423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B65BA-10AC-4AE4-BE4F-1F9399C50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48533-92CF-4466-B2C7-7054EFB7F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4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9B847-9716-4861-B319-B0F96080B2AC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6210E-16AA-40EE-93F2-1A9C183DEF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9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1F49E-D30A-4ABE-B32F-997D404875FD}" type="datetime1">
              <a:rPr lang="en-US" smtClean="0"/>
              <a:t>28-Mar-22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5F905-63A3-4833-8BB6-1B253BF5B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B4451-240C-458E-AB70-D6B5F6CBD9A9}" type="datetime1">
              <a:rPr lang="en-US" smtClean="0"/>
              <a:t>28-Mar-22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C3D02-6D0A-4FAA-9AB6-CB6F79C0FF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29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E3FC8-AD2A-424B-BC64-854942706A79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57BBD-F4E2-4873-85BB-2A2CE3CAB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9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A10E7-0EA5-4645-9EDD-0F208B7AA1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96FEA-4640-4F46-A29A-23FCD4F9C210}" type="datetime1">
              <a:rPr lang="en-US" smtClean="0"/>
              <a:t>28-Mar-22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BF450-2CB4-46C9-A50F-E785EA0270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6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E4756-EB1A-4278-B9EF-3BFC6E684E46}" type="datetime1">
              <a:rPr lang="en-US" smtClean="0"/>
              <a:t>28-Mar-22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9CA2F-2475-4128-B464-B2F4809BB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4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55DE058-0597-43DF-8A7D-4236BFE93C42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9348E5-B77B-44BF-9FD5-3E6E4EAB46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Jeyanthi.subramanian@vit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url=http://animationpost.wordpress.com/2012/12/05/types-of-poses-what-do-you-mean/03b-rope-pulling-t11621/&amp;rct=j&amp;frm=1&amp;q=&amp;esrc=s&amp;sa=U&amp;ei=m72rU9L4LsKOuATQoIF4&amp;ved=0CB4Q9QEwBA&amp;usg=AFQjCNHKn404TzY-Ht0gf_5_zF_PloAfS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url=http://www.pistonheads.com/gassing/topic.asp?t=1290885&amp;rct=j&amp;frm=1&amp;q=&amp;esrc=s&amp;sa=U&amp;ei=tsGrU_rKDtSHuASF5oGYCA&amp;ved=0CBYQ9QEwAA&amp;usg=AFQjCNFZmVaG_fkq7I6ZtcLsjJPWcusX9w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hyperlink" Target="http://www.google.com/url?url=http://www.adelaidenow.com.au/news/south-australia/sa-drivers-more-likely-to-hit-parked-cars-than-interstate-motorists/story-fni6uo1m-1226817093532&amp;rct=j&amp;frm=1&amp;q=&amp;esrc=s&amp;sa=U&amp;ei=tsGrU_rKDtSHuASF5oGYCA&amp;ved=0CBgQ9QEwAQ&amp;usg=AFQjCNGadbi_eQQ7C9WQz2eEfp3f3cQEYA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8.jpe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9.jpe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74.jpeg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72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02.jpeg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99.wmf"/><Relationship Id="rId10" Type="http://schemas.openxmlformats.org/officeDocument/2006/relationships/image" Target="../media/image103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01.wmf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2.emf"/><Relationship Id="rId26" Type="http://schemas.openxmlformats.org/officeDocument/2006/relationships/image" Target="../media/image116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20.emf"/><Relationship Id="rId42" Type="http://schemas.openxmlformats.org/officeDocument/2006/relationships/image" Target="../media/image124.emf"/><Relationship Id="rId47" Type="http://schemas.openxmlformats.org/officeDocument/2006/relationships/customXml" Target="../ink/ink23.xml"/><Relationship Id="rId50" Type="http://schemas.openxmlformats.org/officeDocument/2006/relationships/image" Target="../media/image128.emf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04.png"/><Relationship Id="rId16" Type="http://schemas.openxmlformats.org/officeDocument/2006/relationships/image" Target="../media/image111.emf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15.emf"/><Relationship Id="rId32" Type="http://schemas.openxmlformats.org/officeDocument/2006/relationships/image" Target="../media/image119.emf"/><Relationship Id="rId37" Type="http://schemas.openxmlformats.org/officeDocument/2006/relationships/customXml" Target="../ink/ink18.xml"/><Relationship Id="rId40" Type="http://schemas.openxmlformats.org/officeDocument/2006/relationships/image" Target="../media/image123.emf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132.emf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image" Target="../media/image105.emf"/><Relationship Id="rId9" Type="http://schemas.openxmlformats.org/officeDocument/2006/relationships/customXml" Target="../ink/ink4.xml"/><Relationship Id="rId14" Type="http://schemas.openxmlformats.org/officeDocument/2006/relationships/image" Target="../media/image110.emf"/><Relationship Id="rId22" Type="http://schemas.openxmlformats.org/officeDocument/2006/relationships/image" Target="../media/image114.emf"/><Relationship Id="rId27" Type="http://schemas.openxmlformats.org/officeDocument/2006/relationships/customXml" Target="../ink/ink13.xml"/><Relationship Id="rId30" Type="http://schemas.openxmlformats.org/officeDocument/2006/relationships/image" Target="../media/image118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127.emf"/><Relationship Id="rId56" Type="http://schemas.openxmlformats.org/officeDocument/2006/relationships/image" Target="../media/image131.emf"/><Relationship Id="rId8" Type="http://schemas.openxmlformats.org/officeDocument/2006/relationships/image" Target="../media/image107.emf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09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22.emf"/><Relationship Id="rId46" Type="http://schemas.openxmlformats.org/officeDocument/2006/relationships/image" Target="../media/image126.emf"/><Relationship Id="rId59" Type="http://schemas.openxmlformats.org/officeDocument/2006/relationships/customXml" Target="../ink/ink29.xml"/><Relationship Id="rId20" Type="http://schemas.openxmlformats.org/officeDocument/2006/relationships/image" Target="../media/image113.emf"/><Relationship Id="rId41" Type="http://schemas.openxmlformats.org/officeDocument/2006/relationships/customXml" Target="../ink/ink20.xml"/><Relationship Id="rId54" Type="http://schemas.openxmlformats.org/officeDocument/2006/relationships/image" Target="../media/image1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17.emf"/><Relationship Id="rId36" Type="http://schemas.openxmlformats.org/officeDocument/2006/relationships/image" Target="../media/image121.emf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8.emf"/><Relationship Id="rId31" Type="http://schemas.openxmlformats.org/officeDocument/2006/relationships/customXml" Target="../ink/ink15.xml"/><Relationship Id="rId44" Type="http://schemas.openxmlformats.org/officeDocument/2006/relationships/image" Target="../media/image125.emf"/><Relationship Id="rId52" Type="http://schemas.openxmlformats.org/officeDocument/2006/relationships/image" Target="../media/image129.emf"/><Relationship Id="rId60" Type="http://schemas.openxmlformats.org/officeDocument/2006/relationships/image" Target="../media/image133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customXml" Target="../ink/ink33.xml"/><Relationship Id="rId18" Type="http://schemas.openxmlformats.org/officeDocument/2006/relationships/image" Target="../media/image142.emf"/><Relationship Id="rId3" Type="http://schemas.openxmlformats.org/officeDocument/2006/relationships/image" Target="../media/image106.png"/><Relationship Id="rId7" Type="http://schemas.openxmlformats.org/officeDocument/2006/relationships/customXml" Target="../ink/ink30.xml"/><Relationship Id="rId12" Type="http://schemas.openxmlformats.org/officeDocument/2006/relationships/image" Target="../media/image139.emf"/><Relationship Id="rId17" Type="http://schemas.openxmlformats.org/officeDocument/2006/relationships/customXml" Target="../ink/ink35.xml"/><Relationship Id="rId2" Type="http://schemas.openxmlformats.org/officeDocument/2006/relationships/image" Target="../media/image105.png"/><Relationship Id="rId16" Type="http://schemas.openxmlformats.org/officeDocument/2006/relationships/image" Target="../media/image141.emf"/><Relationship Id="rId20" Type="http://schemas.openxmlformats.org/officeDocument/2006/relationships/image" Target="../media/image14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0.png"/><Relationship Id="rId11" Type="http://schemas.openxmlformats.org/officeDocument/2006/relationships/customXml" Target="../ink/ink32.xml"/><Relationship Id="rId5" Type="http://schemas.openxmlformats.org/officeDocument/2006/relationships/image" Target="../media/image107.png"/><Relationship Id="rId15" Type="http://schemas.openxmlformats.org/officeDocument/2006/relationships/customXml" Target="../ink/ink34.xml"/><Relationship Id="rId10" Type="http://schemas.openxmlformats.org/officeDocument/2006/relationships/image" Target="../media/image138.emf"/><Relationship Id="rId19" Type="http://schemas.openxmlformats.org/officeDocument/2006/relationships/customXml" Target="../ink/ink36.xml"/><Relationship Id="rId4" Type="http://schemas.openxmlformats.org/officeDocument/2006/relationships/image" Target="../media/image880.png"/><Relationship Id="rId9" Type="http://schemas.openxmlformats.org/officeDocument/2006/relationships/customXml" Target="../ink/ink31.xml"/><Relationship Id="rId14" Type="http://schemas.openxmlformats.org/officeDocument/2006/relationships/image" Target="../media/image140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customXml" Target="../ink/ink42.xml"/><Relationship Id="rId18" Type="http://schemas.openxmlformats.org/officeDocument/2006/relationships/image" Target="../media/image152.emf"/><Relationship Id="rId26" Type="http://schemas.openxmlformats.org/officeDocument/2006/relationships/image" Target="../media/image156.emf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149.emf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108.png"/><Relationship Id="rId16" Type="http://schemas.openxmlformats.org/officeDocument/2006/relationships/image" Target="../media/image151.emf"/><Relationship Id="rId20" Type="http://schemas.openxmlformats.org/officeDocument/2006/relationships/image" Target="../media/image1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emf"/><Relationship Id="rId11" Type="http://schemas.openxmlformats.org/officeDocument/2006/relationships/customXml" Target="../ink/ink41.xml"/><Relationship Id="rId24" Type="http://schemas.openxmlformats.org/officeDocument/2006/relationships/image" Target="../media/image155.emf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28" Type="http://schemas.openxmlformats.org/officeDocument/2006/relationships/image" Target="../media/image157.emf"/><Relationship Id="rId10" Type="http://schemas.openxmlformats.org/officeDocument/2006/relationships/image" Target="../media/image148.emf"/><Relationship Id="rId19" Type="http://schemas.openxmlformats.org/officeDocument/2006/relationships/customXml" Target="../ink/ink45.xml"/><Relationship Id="rId4" Type="http://schemas.openxmlformats.org/officeDocument/2006/relationships/image" Target="../media/image145.emf"/><Relationship Id="rId9" Type="http://schemas.openxmlformats.org/officeDocument/2006/relationships/customXml" Target="../ink/ink40.xml"/><Relationship Id="rId14" Type="http://schemas.openxmlformats.org/officeDocument/2006/relationships/image" Target="../media/image150.emf"/><Relationship Id="rId22" Type="http://schemas.openxmlformats.org/officeDocument/2006/relationships/image" Target="../media/image154.emf"/><Relationship Id="rId27" Type="http://schemas.openxmlformats.org/officeDocument/2006/relationships/customXml" Target="../ink/ink4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110.png"/><Relationship Id="rId7" Type="http://schemas.openxmlformats.org/officeDocument/2006/relationships/image" Target="../media/image161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11" Type="http://schemas.openxmlformats.org/officeDocument/2006/relationships/image" Target="../media/image163.emf"/><Relationship Id="rId5" Type="http://schemas.openxmlformats.org/officeDocument/2006/relationships/image" Target="../media/image160.emf"/><Relationship Id="rId10" Type="http://schemas.openxmlformats.org/officeDocument/2006/relationships/customXml" Target="../ink/ink53.xml"/><Relationship Id="rId4" Type="http://schemas.openxmlformats.org/officeDocument/2006/relationships/customXml" Target="../ink/ink50.xml"/><Relationship Id="rId9" Type="http://schemas.openxmlformats.org/officeDocument/2006/relationships/image" Target="../media/image162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170.emf"/><Relationship Id="rId18" Type="http://schemas.openxmlformats.org/officeDocument/2006/relationships/customXml" Target="../ink/ink61.xml"/><Relationship Id="rId3" Type="http://schemas.openxmlformats.org/officeDocument/2006/relationships/image" Target="../media/image112.png"/><Relationship Id="rId21" Type="http://schemas.openxmlformats.org/officeDocument/2006/relationships/image" Target="../media/image174.emf"/><Relationship Id="rId7" Type="http://schemas.openxmlformats.org/officeDocument/2006/relationships/image" Target="../media/image167.emf"/><Relationship Id="rId12" Type="http://schemas.openxmlformats.org/officeDocument/2006/relationships/customXml" Target="../ink/ink58.xml"/><Relationship Id="rId17" Type="http://schemas.openxmlformats.org/officeDocument/2006/relationships/image" Target="../media/image172.emf"/><Relationship Id="rId2" Type="http://schemas.openxmlformats.org/officeDocument/2006/relationships/image" Target="../media/image111.png"/><Relationship Id="rId16" Type="http://schemas.openxmlformats.org/officeDocument/2006/relationships/customXml" Target="../ink/ink60.xml"/><Relationship Id="rId20" Type="http://schemas.openxmlformats.org/officeDocument/2006/relationships/customXml" Target="../ink/ink6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11" Type="http://schemas.openxmlformats.org/officeDocument/2006/relationships/image" Target="../media/image169.emf"/><Relationship Id="rId5" Type="http://schemas.openxmlformats.org/officeDocument/2006/relationships/image" Target="../media/image166.emf"/><Relationship Id="rId15" Type="http://schemas.openxmlformats.org/officeDocument/2006/relationships/image" Target="../media/image171.emf"/><Relationship Id="rId10" Type="http://schemas.openxmlformats.org/officeDocument/2006/relationships/customXml" Target="../ink/ink57.xml"/><Relationship Id="rId19" Type="http://schemas.openxmlformats.org/officeDocument/2006/relationships/image" Target="../media/image173.emf"/><Relationship Id="rId4" Type="http://schemas.openxmlformats.org/officeDocument/2006/relationships/customXml" Target="../ink/ink54.xml"/><Relationship Id="rId9" Type="http://schemas.openxmlformats.org/officeDocument/2006/relationships/image" Target="../media/image168.emf"/><Relationship Id="rId14" Type="http://schemas.openxmlformats.org/officeDocument/2006/relationships/customXml" Target="../ink/ink5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customXml" Target="../ink/ink63.xml"/><Relationship Id="rId7" Type="http://schemas.openxmlformats.org/officeDocument/2006/relationships/customXml" Target="../ink/ink65.xml"/><Relationship Id="rId12" Type="http://schemas.openxmlformats.org/officeDocument/2006/relationships/image" Target="../media/image180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emf"/><Relationship Id="rId11" Type="http://schemas.openxmlformats.org/officeDocument/2006/relationships/customXml" Target="../ink/ink67.xml"/><Relationship Id="rId5" Type="http://schemas.openxmlformats.org/officeDocument/2006/relationships/customXml" Target="../ink/ink64.xml"/><Relationship Id="rId10" Type="http://schemas.openxmlformats.org/officeDocument/2006/relationships/image" Target="../media/image179.emf"/><Relationship Id="rId4" Type="http://schemas.openxmlformats.org/officeDocument/2006/relationships/image" Target="../media/image176.emf"/><Relationship Id="rId9" Type="http://schemas.openxmlformats.org/officeDocument/2006/relationships/customXml" Target="../ink/ink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13" Type="http://schemas.openxmlformats.org/officeDocument/2006/relationships/customXml" Target="../ink/ink73.xml"/><Relationship Id="rId18" Type="http://schemas.openxmlformats.org/officeDocument/2006/relationships/image" Target="../media/image189.emf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12" Type="http://schemas.openxmlformats.org/officeDocument/2006/relationships/image" Target="../media/image186.emf"/><Relationship Id="rId17" Type="http://schemas.openxmlformats.org/officeDocument/2006/relationships/customXml" Target="../ink/ink75.xml"/><Relationship Id="rId2" Type="http://schemas.openxmlformats.org/officeDocument/2006/relationships/image" Target="../media/image114.png"/><Relationship Id="rId16" Type="http://schemas.openxmlformats.org/officeDocument/2006/relationships/image" Target="../media/image188.emf"/><Relationship Id="rId20" Type="http://schemas.openxmlformats.org/officeDocument/2006/relationships/image" Target="../media/image19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emf"/><Relationship Id="rId11" Type="http://schemas.openxmlformats.org/officeDocument/2006/relationships/customXml" Target="../ink/ink72.xml"/><Relationship Id="rId5" Type="http://schemas.openxmlformats.org/officeDocument/2006/relationships/customXml" Target="../ink/ink69.xml"/><Relationship Id="rId15" Type="http://schemas.openxmlformats.org/officeDocument/2006/relationships/customXml" Target="../ink/ink74.xml"/><Relationship Id="rId10" Type="http://schemas.openxmlformats.org/officeDocument/2006/relationships/image" Target="../media/image185.emf"/><Relationship Id="rId19" Type="http://schemas.openxmlformats.org/officeDocument/2006/relationships/customXml" Target="../ink/ink76.xml"/><Relationship Id="rId4" Type="http://schemas.openxmlformats.org/officeDocument/2006/relationships/image" Target="../media/image182.emf"/><Relationship Id="rId9" Type="http://schemas.openxmlformats.org/officeDocument/2006/relationships/customXml" Target="../ink/ink71.xml"/><Relationship Id="rId14" Type="http://schemas.openxmlformats.org/officeDocument/2006/relationships/image" Target="../media/image18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url=http://www.123rf.com/photo_13071783_a-body-builder-holding-a-weight-above-his-head-isolated-on-white.html&amp;rct=j&amp;frm=1&amp;q=&amp;esrc=s&amp;sa=U&amp;ei=47urU9LrKYSKuATzj4HICw&amp;ved=0CBoQ9QEwAg&amp;usg=AFQjCNFTPltBizpVpbOv-ZtxbExFTSi8E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13" Type="http://schemas.openxmlformats.org/officeDocument/2006/relationships/customXml" Target="../ink/ink82.xml"/><Relationship Id="rId18" Type="http://schemas.openxmlformats.org/officeDocument/2006/relationships/image" Target="../media/image199.emf"/><Relationship Id="rId26" Type="http://schemas.openxmlformats.org/officeDocument/2006/relationships/image" Target="../media/image203.emf"/><Relationship Id="rId3" Type="http://schemas.openxmlformats.org/officeDocument/2006/relationships/customXml" Target="../ink/ink77.xml"/><Relationship Id="rId21" Type="http://schemas.openxmlformats.org/officeDocument/2006/relationships/customXml" Target="../ink/ink86.xml"/><Relationship Id="rId7" Type="http://schemas.openxmlformats.org/officeDocument/2006/relationships/customXml" Target="../ink/ink79.xml"/><Relationship Id="rId12" Type="http://schemas.openxmlformats.org/officeDocument/2006/relationships/image" Target="../media/image196.emf"/><Relationship Id="rId17" Type="http://schemas.openxmlformats.org/officeDocument/2006/relationships/customXml" Target="../ink/ink84.xml"/><Relationship Id="rId25" Type="http://schemas.openxmlformats.org/officeDocument/2006/relationships/customXml" Target="../ink/ink88.xml"/><Relationship Id="rId2" Type="http://schemas.openxmlformats.org/officeDocument/2006/relationships/image" Target="../media/image115.png"/><Relationship Id="rId16" Type="http://schemas.openxmlformats.org/officeDocument/2006/relationships/image" Target="../media/image198.emf"/><Relationship Id="rId20" Type="http://schemas.openxmlformats.org/officeDocument/2006/relationships/image" Target="../media/image200.emf"/><Relationship Id="rId29" Type="http://schemas.openxmlformats.org/officeDocument/2006/relationships/customXml" Target="../ink/ink9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emf"/><Relationship Id="rId11" Type="http://schemas.openxmlformats.org/officeDocument/2006/relationships/customXml" Target="../ink/ink81.xml"/><Relationship Id="rId24" Type="http://schemas.openxmlformats.org/officeDocument/2006/relationships/image" Target="../media/image202.emf"/><Relationship Id="rId32" Type="http://schemas.openxmlformats.org/officeDocument/2006/relationships/image" Target="../media/image206.emf"/><Relationship Id="rId5" Type="http://schemas.openxmlformats.org/officeDocument/2006/relationships/customXml" Target="../ink/ink78.xml"/><Relationship Id="rId15" Type="http://schemas.openxmlformats.org/officeDocument/2006/relationships/customXml" Target="../ink/ink83.xml"/><Relationship Id="rId23" Type="http://schemas.openxmlformats.org/officeDocument/2006/relationships/customXml" Target="../ink/ink87.xml"/><Relationship Id="rId28" Type="http://schemas.openxmlformats.org/officeDocument/2006/relationships/image" Target="../media/image204.emf"/><Relationship Id="rId10" Type="http://schemas.openxmlformats.org/officeDocument/2006/relationships/image" Target="../media/image195.emf"/><Relationship Id="rId19" Type="http://schemas.openxmlformats.org/officeDocument/2006/relationships/customXml" Target="../ink/ink85.xml"/><Relationship Id="rId31" Type="http://schemas.openxmlformats.org/officeDocument/2006/relationships/customXml" Target="../ink/ink91.xml"/><Relationship Id="rId4" Type="http://schemas.openxmlformats.org/officeDocument/2006/relationships/image" Target="../media/image192.emf"/><Relationship Id="rId9" Type="http://schemas.openxmlformats.org/officeDocument/2006/relationships/customXml" Target="../ink/ink80.xml"/><Relationship Id="rId14" Type="http://schemas.openxmlformats.org/officeDocument/2006/relationships/image" Target="../media/image197.emf"/><Relationship Id="rId22" Type="http://schemas.openxmlformats.org/officeDocument/2006/relationships/image" Target="../media/image201.emf"/><Relationship Id="rId27" Type="http://schemas.openxmlformats.org/officeDocument/2006/relationships/customXml" Target="../ink/ink89.xml"/><Relationship Id="rId30" Type="http://schemas.openxmlformats.org/officeDocument/2006/relationships/image" Target="../media/image205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customXml" Target="../ink/ink94.xml"/><Relationship Id="rId18" Type="http://schemas.openxmlformats.org/officeDocument/2006/relationships/image" Target="../media/image219.emf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216.emf"/><Relationship Id="rId17" Type="http://schemas.openxmlformats.org/officeDocument/2006/relationships/customXml" Target="../ink/ink96.xml"/><Relationship Id="rId2" Type="http://schemas.openxmlformats.org/officeDocument/2006/relationships/image" Target="../media/image117.png"/><Relationship Id="rId16" Type="http://schemas.openxmlformats.org/officeDocument/2006/relationships/image" Target="../media/image218.emf"/><Relationship Id="rId20" Type="http://schemas.openxmlformats.org/officeDocument/2006/relationships/image" Target="../media/image2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customXml" Target="../ink/ink93.xml"/><Relationship Id="rId5" Type="http://schemas.openxmlformats.org/officeDocument/2006/relationships/image" Target="../media/image120.png"/><Relationship Id="rId15" Type="http://schemas.openxmlformats.org/officeDocument/2006/relationships/customXml" Target="../ink/ink95.xml"/><Relationship Id="rId10" Type="http://schemas.openxmlformats.org/officeDocument/2006/relationships/image" Target="../media/image215.emf"/><Relationship Id="rId19" Type="http://schemas.openxmlformats.org/officeDocument/2006/relationships/customXml" Target="../ink/ink97.xml"/><Relationship Id="rId4" Type="http://schemas.openxmlformats.org/officeDocument/2006/relationships/image" Target="../media/image119.png"/><Relationship Id="rId9" Type="http://schemas.openxmlformats.org/officeDocument/2006/relationships/customXml" Target="../ink/ink92.xml"/><Relationship Id="rId14" Type="http://schemas.openxmlformats.org/officeDocument/2006/relationships/image" Target="../media/image217.emf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emf"/><Relationship Id="rId18" Type="http://schemas.openxmlformats.org/officeDocument/2006/relationships/customXml" Target="../ink/ink103.xml"/><Relationship Id="rId26" Type="http://schemas.openxmlformats.org/officeDocument/2006/relationships/customXml" Target="../ink/ink107.xml"/><Relationship Id="rId39" Type="http://schemas.openxmlformats.org/officeDocument/2006/relationships/image" Target="../media/image241.emf"/><Relationship Id="rId21" Type="http://schemas.openxmlformats.org/officeDocument/2006/relationships/image" Target="../media/image232.emf"/><Relationship Id="rId34" Type="http://schemas.openxmlformats.org/officeDocument/2006/relationships/customXml" Target="../ink/ink111.xml"/><Relationship Id="rId42" Type="http://schemas.openxmlformats.org/officeDocument/2006/relationships/customXml" Target="../ink/ink115.xml"/><Relationship Id="rId47" Type="http://schemas.openxmlformats.org/officeDocument/2006/relationships/image" Target="../media/image245.emf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6" Type="http://schemas.openxmlformats.org/officeDocument/2006/relationships/customXml" Target="../ink/ink102.xml"/><Relationship Id="rId29" Type="http://schemas.openxmlformats.org/officeDocument/2006/relationships/image" Target="../media/image236.emf"/><Relationship Id="rId11" Type="http://schemas.openxmlformats.org/officeDocument/2006/relationships/image" Target="../media/image174.emf"/><Relationship Id="rId24" Type="http://schemas.openxmlformats.org/officeDocument/2006/relationships/customXml" Target="../ink/ink106.xml"/><Relationship Id="rId32" Type="http://schemas.openxmlformats.org/officeDocument/2006/relationships/customXml" Target="../ink/ink110.xml"/><Relationship Id="rId37" Type="http://schemas.openxmlformats.org/officeDocument/2006/relationships/image" Target="../media/image240.emf"/><Relationship Id="rId40" Type="http://schemas.openxmlformats.org/officeDocument/2006/relationships/customXml" Target="../ink/ink114.xml"/><Relationship Id="rId45" Type="http://schemas.openxmlformats.org/officeDocument/2006/relationships/image" Target="../media/image244.emf"/><Relationship Id="rId5" Type="http://schemas.openxmlformats.org/officeDocument/2006/relationships/image" Target="../media/image127.png"/><Relationship Id="rId15" Type="http://schemas.openxmlformats.org/officeDocument/2006/relationships/image" Target="../media/image229.emf"/><Relationship Id="rId23" Type="http://schemas.openxmlformats.org/officeDocument/2006/relationships/image" Target="../media/image233.emf"/><Relationship Id="rId28" Type="http://schemas.openxmlformats.org/officeDocument/2006/relationships/customXml" Target="../ink/ink108.xml"/><Relationship Id="rId36" Type="http://schemas.openxmlformats.org/officeDocument/2006/relationships/customXml" Target="../ink/ink112.xml"/><Relationship Id="rId49" Type="http://schemas.openxmlformats.org/officeDocument/2006/relationships/image" Target="../media/image246.emf"/><Relationship Id="rId10" Type="http://schemas.openxmlformats.org/officeDocument/2006/relationships/customXml" Target="../ink/ink99.xml"/><Relationship Id="rId19" Type="http://schemas.openxmlformats.org/officeDocument/2006/relationships/image" Target="../media/image231.emf"/><Relationship Id="rId31" Type="http://schemas.openxmlformats.org/officeDocument/2006/relationships/image" Target="../media/image237.emf"/><Relationship Id="rId44" Type="http://schemas.openxmlformats.org/officeDocument/2006/relationships/customXml" Target="../ink/ink116.xml"/><Relationship Id="rId4" Type="http://schemas.openxmlformats.org/officeDocument/2006/relationships/image" Target="../media/image126.png"/><Relationship Id="rId9" Type="http://schemas.openxmlformats.org/officeDocument/2006/relationships/image" Target="../media/image227.emf"/><Relationship Id="rId14" Type="http://schemas.openxmlformats.org/officeDocument/2006/relationships/customXml" Target="../ink/ink101.xml"/><Relationship Id="rId22" Type="http://schemas.openxmlformats.org/officeDocument/2006/relationships/customXml" Target="../ink/ink105.xml"/><Relationship Id="rId27" Type="http://schemas.openxmlformats.org/officeDocument/2006/relationships/image" Target="../media/image235.emf"/><Relationship Id="rId30" Type="http://schemas.openxmlformats.org/officeDocument/2006/relationships/customXml" Target="../ink/ink109.xml"/><Relationship Id="rId35" Type="http://schemas.openxmlformats.org/officeDocument/2006/relationships/image" Target="../media/image239.emf"/><Relationship Id="rId43" Type="http://schemas.openxmlformats.org/officeDocument/2006/relationships/image" Target="../media/image243.emf"/><Relationship Id="rId48" Type="http://schemas.openxmlformats.org/officeDocument/2006/relationships/customXml" Target="../ink/ink118.xml"/><Relationship Id="rId8" Type="http://schemas.openxmlformats.org/officeDocument/2006/relationships/customXml" Target="../ink/ink98.xml"/><Relationship Id="rId3" Type="http://schemas.openxmlformats.org/officeDocument/2006/relationships/image" Target="../media/image125.png"/><Relationship Id="rId12" Type="http://schemas.openxmlformats.org/officeDocument/2006/relationships/customXml" Target="../ink/ink100.xml"/><Relationship Id="rId17" Type="http://schemas.openxmlformats.org/officeDocument/2006/relationships/image" Target="../media/image230.emf"/><Relationship Id="rId25" Type="http://schemas.openxmlformats.org/officeDocument/2006/relationships/image" Target="../media/image234.emf"/><Relationship Id="rId33" Type="http://schemas.openxmlformats.org/officeDocument/2006/relationships/image" Target="../media/image238.emf"/><Relationship Id="rId38" Type="http://schemas.openxmlformats.org/officeDocument/2006/relationships/customXml" Target="../ink/ink113.xml"/><Relationship Id="rId46" Type="http://schemas.openxmlformats.org/officeDocument/2006/relationships/customXml" Target="../ink/ink117.xml"/><Relationship Id="rId20" Type="http://schemas.openxmlformats.org/officeDocument/2006/relationships/customXml" Target="../ink/ink104.xml"/><Relationship Id="rId41" Type="http://schemas.openxmlformats.org/officeDocument/2006/relationships/image" Target="../media/image2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customXml" Target="../ink/ink121.xml"/><Relationship Id="rId18" Type="http://schemas.openxmlformats.org/officeDocument/2006/relationships/image" Target="../media/image258.emf"/><Relationship Id="rId3" Type="http://schemas.openxmlformats.org/officeDocument/2006/relationships/image" Target="../media/image131.png"/><Relationship Id="rId21" Type="http://schemas.openxmlformats.org/officeDocument/2006/relationships/customXml" Target="../ink/ink125.xml"/><Relationship Id="rId7" Type="http://schemas.openxmlformats.org/officeDocument/2006/relationships/image" Target="../media/image135.png"/><Relationship Id="rId12" Type="http://schemas.openxmlformats.org/officeDocument/2006/relationships/image" Target="../media/image255.emf"/><Relationship Id="rId17" Type="http://schemas.openxmlformats.org/officeDocument/2006/relationships/customXml" Target="../ink/ink123.xml"/><Relationship Id="rId2" Type="http://schemas.openxmlformats.org/officeDocument/2006/relationships/image" Target="../media/image130.png"/><Relationship Id="rId16" Type="http://schemas.openxmlformats.org/officeDocument/2006/relationships/image" Target="../media/image257.emf"/><Relationship Id="rId20" Type="http://schemas.openxmlformats.org/officeDocument/2006/relationships/image" Target="../media/image2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customXml" Target="../ink/ink120.xml"/><Relationship Id="rId24" Type="http://schemas.openxmlformats.org/officeDocument/2006/relationships/image" Target="../media/image261.emf"/><Relationship Id="rId5" Type="http://schemas.openxmlformats.org/officeDocument/2006/relationships/image" Target="../media/image133.png"/><Relationship Id="rId15" Type="http://schemas.openxmlformats.org/officeDocument/2006/relationships/customXml" Target="../ink/ink122.xml"/><Relationship Id="rId23" Type="http://schemas.openxmlformats.org/officeDocument/2006/relationships/customXml" Target="../ink/ink126.xml"/><Relationship Id="rId10" Type="http://schemas.openxmlformats.org/officeDocument/2006/relationships/image" Target="../media/image254.emf"/><Relationship Id="rId19" Type="http://schemas.openxmlformats.org/officeDocument/2006/relationships/customXml" Target="../ink/ink124.xml"/><Relationship Id="rId4" Type="http://schemas.openxmlformats.org/officeDocument/2006/relationships/image" Target="../media/image132.png"/><Relationship Id="rId9" Type="http://schemas.openxmlformats.org/officeDocument/2006/relationships/customXml" Target="../ink/ink119.xml"/><Relationship Id="rId14" Type="http://schemas.openxmlformats.org/officeDocument/2006/relationships/image" Target="../media/image256.emf"/><Relationship Id="rId22" Type="http://schemas.openxmlformats.org/officeDocument/2006/relationships/image" Target="../media/image260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customXml" Target="../ink/ink129.xml"/><Relationship Id="rId18" Type="http://schemas.openxmlformats.org/officeDocument/2006/relationships/image" Target="../media/image273.emf"/><Relationship Id="rId26" Type="http://schemas.openxmlformats.org/officeDocument/2006/relationships/image" Target="../media/image277.emf"/><Relationship Id="rId3" Type="http://schemas.openxmlformats.org/officeDocument/2006/relationships/image" Target="../media/image138.png"/><Relationship Id="rId21" Type="http://schemas.openxmlformats.org/officeDocument/2006/relationships/customXml" Target="../ink/ink133.xml"/><Relationship Id="rId7" Type="http://schemas.openxmlformats.org/officeDocument/2006/relationships/image" Target="../media/image142.png"/><Relationship Id="rId12" Type="http://schemas.openxmlformats.org/officeDocument/2006/relationships/image" Target="../media/image270.emf"/><Relationship Id="rId17" Type="http://schemas.openxmlformats.org/officeDocument/2006/relationships/customXml" Target="../ink/ink131.xml"/><Relationship Id="rId25" Type="http://schemas.openxmlformats.org/officeDocument/2006/relationships/customXml" Target="../ink/ink135.xml"/><Relationship Id="rId2" Type="http://schemas.openxmlformats.org/officeDocument/2006/relationships/image" Target="../media/image137.png"/><Relationship Id="rId16" Type="http://schemas.openxmlformats.org/officeDocument/2006/relationships/image" Target="../media/image272.emf"/><Relationship Id="rId20" Type="http://schemas.openxmlformats.org/officeDocument/2006/relationships/image" Target="../media/image27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customXml" Target="../ink/ink128.xml"/><Relationship Id="rId24" Type="http://schemas.openxmlformats.org/officeDocument/2006/relationships/image" Target="../media/image276.emf"/><Relationship Id="rId5" Type="http://schemas.openxmlformats.org/officeDocument/2006/relationships/image" Target="../media/image140.png"/><Relationship Id="rId15" Type="http://schemas.openxmlformats.org/officeDocument/2006/relationships/customXml" Target="../ink/ink130.xml"/><Relationship Id="rId23" Type="http://schemas.openxmlformats.org/officeDocument/2006/relationships/customXml" Target="../ink/ink134.xml"/><Relationship Id="rId10" Type="http://schemas.openxmlformats.org/officeDocument/2006/relationships/image" Target="../media/image269.emf"/><Relationship Id="rId19" Type="http://schemas.openxmlformats.org/officeDocument/2006/relationships/customXml" Target="../ink/ink132.xml"/><Relationship Id="rId4" Type="http://schemas.openxmlformats.org/officeDocument/2006/relationships/image" Target="../media/image139.png"/><Relationship Id="rId9" Type="http://schemas.openxmlformats.org/officeDocument/2006/relationships/customXml" Target="../ink/ink127.xml"/><Relationship Id="rId14" Type="http://schemas.openxmlformats.org/officeDocument/2006/relationships/image" Target="../media/image271.emf"/><Relationship Id="rId22" Type="http://schemas.openxmlformats.org/officeDocument/2006/relationships/image" Target="../media/image275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.xml"/><Relationship Id="rId13" Type="http://schemas.openxmlformats.org/officeDocument/2006/relationships/image" Target="../media/image285.emf"/><Relationship Id="rId18" Type="http://schemas.openxmlformats.org/officeDocument/2006/relationships/customXml" Target="../ink/ink142.xml"/><Relationship Id="rId3" Type="http://schemas.openxmlformats.org/officeDocument/2006/relationships/image" Target="../media/image145.png"/><Relationship Id="rId21" Type="http://schemas.openxmlformats.org/officeDocument/2006/relationships/image" Target="../media/image289.emf"/><Relationship Id="rId7" Type="http://schemas.openxmlformats.org/officeDocument/2006/relationships/image" Target="../media/image282.emf"/><Relationship Id="rId12" Type="http://schemas.openxmlformats.org/officeDocument/2006/relationships/customXml" Target="../ink/ink139.xml"/><Relationship Id="rId17" Type="http://schemas.openxmlformats.org/officeDocument/2006/relationships/image" Target="../media/image287.emf"/><Relationship Id="rId2" Type="http://schemas.openxmlformats.org/officeDocument/2006/relationships/image" Target="../media/image144.png"/><Relationship Id="rId16" Type="http://schemas.openxmlformats.org/officeDocument/2006/relationships/customXml" Target="../ink/ink141.xml"/><Relationship Id="rId20" Type="http://schemas.openxmlformats.org/officeDocument/2006/relationships/customXml" Target="../ink/ink14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6.xml"/><Relationship Id="rId11" Type="http://schemas.openxmlformats.org/officeDocument/2006/relationships/image" Target="../media/image284.emf"/><Relationship Id="rId5" Type="http://schemas.openxmlformats.org/officeDocument/2006/relationships/image" Target="../media/image147.png"/><Relationship Id="rId15" Type="http://schemas.openxmlformats.org/officeDocument/2006/relationships/image" Target="../media/image286.emf"/><Relationship Id="rId10" Type="http://schemas.openxmlformats.org/officeDocument/2006/relationships/customXml" Target="../ink/ink138.xml"/><Relationship Id="rId19" Type="http://schemas.openxmlformats.org/officeDocument/2006/relationships/image" Target="../media/image288.emf"/><Relationship Id="rId4" Type="http://schemas.openxmlformats.org/officeDocument/2006/relationships/image" Target="../media/image146.png"/><Relationship Id="rId9" Type="http://schemas.openxmlformats.org/officeDocument/2006/relationships/image" Target="../media/image283.emf"/><Relationship Id="rId14" Type="http://schemas.openxmlformats.org/officeDocument/2006/relationships/customXml" Target="../ink/ink14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85800" y="3139440"/>
            <a:ext cx="7772400" cy="1219199"/>
          </a:xfrm>
        </p:spPr>
        <p:txBody>
          <a:bodyPr/>
          <a:lstStyle/>
          <a:p>
            <a:pPr eaLnBrk="1" hangingPunct="1"/>
            <a:r>
              <a:rPr lang="en-US" sz="5400" b="1" dirty="0"/>
              <a:t>Module 1</a:t>
            </a:r>
            <a:br>
              <a:rPr lang="en-US" sz="5400" b="1" dirty="0">
                <a:solidFill>
                  <a:srgbClr val="00B050"/>
                </a:solidFill>
              </a:rPr>
            </a:br>
            <a:r>
              <a:rPr lang="en-US" sz="5400" b="1" dirty="0">
                <a:solidFill>
                  <a:srgbClr val="00B050"/>
                </a:solidFill>
              </a:rPr>
              <a:t> </a:t>
            </a:r>
            <a:r>
              <a:rPr lang="en-US" sz="5400" b="1" dirty="0">
                <a:solidFill>
                  <a:srgbClr val="FF0000"/>
                </a:solidFill>
              </a:rPr>
              <a:t>Basics of Statics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1371600" y="4038600"/>
            <a:ext cx="5943600" cy="990600"/>
          </a:xfrm>
        </p:spPr>
        <p:txBody>
          <a:bodyPr/>
          <a:lstStyle/>
          <a:p>
            <a:pPr eaLnBrk="1" hangingPunct="1"/>
            <a:endParaRPr lang="en-US" sz="2400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400" b="1" dirty="0">
                <a:solidFill>
                  <a:srgbClr val="002060"/>
                </a:solidFill>
              </a:rPr>
              <a:t>By</a:t>
            </a:r>
          </a:p>
          <a:p>
            <a:pPr eaLnBrk="1" hangingPunct="1"/>
            <a:r>
              <a:rPr lang="en-US" sz="2400" b="1" dirty="0">
                <a:solidFill>
                  <a:schemeClr val="tx2"/>
                </a:solidFill>
              </a:rPr>
              <a:t>Dr. S.JEYANTHI,</a:t>
            </a:r>
          </a:p>
          <a:p>
            <a:pPr eaLnBrk="1" hangingPunct="1"/>
            <a:r>
              <a:rPr lang="en-US" sz="2400" b="1" dirty="0">
                <a:solidFill>
                  <a:schemeClr val="tx2"/>
                </a:solidFill>
              </a:rPr>
              <a:t>SMEC,9840477440</a:t>
            </a:r>
          </a:p>
          <a:p>
            <a:pPr eaLnBrk="1" hangingPunct="1"/>
            <a:r>
              <a:rPr lang="en-US" sz="2400" b="1" dirty="0">
                <a:solidFill>
                  <a:schemeClr val="tx2"/>
                </a:solidFill>
                <a:hlinkClick r:id="rId2"/>
              </a:rPr>
              <a:t>Jeyanthi.subramanian@vit.ac.in</a:t>
            </a:r>
            <a:endParaRPr lang="en-US" sz="24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2400" b="1" dirty="0">
                <a:solidFill>
                  <a:schemeClr val="tx2"/>
                </a:solidFill>
              </a:rPr>
              <a:t>Cabin no-SOM LAB-AB1 006</a:t>
            </a:r>
          </a:p>
        </p:txBody>
      </p:sp>
      <p:sp>
        <p:nvSpPr>
          <p:cNvPr id="2053" name="Title 1"/>
          <p:cNvSpPr txBox="1">
            <a:spLocks/>
          </p:cNvSpPr>
          <p:nvPr/>
        </p:nvSpPr>
        <p:spPr bwMode="auto">
          <a:xfrm>
            <a:off x="838200" y="2209800"/>
            <a:ext cx="7620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 b="1" dirty="0">
                <a:solidFill>
                  <a:srgbClr val="0070C0"/>
                </a:solidFill>
                <a:latin typeface="Arial Black" pitchFamily="34" charset="0"/>
              </a:rPr>
              <a:t>BMEE201L Engineering Mechanics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838200" y="1482725"/>
            <a:ext cx="77724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 b="1" dirty="0">
                <a:solidFill>
                  <a:srgbClr val="00B050"/>
                </a:solidFill>
                <a:latin typeface="Calibri" pitchFamily="34" charset="0"/>
              </a:rPr>
              <a:t>School of Mechanical Engineering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477000" y="152400"/>
            <a:ext cx="243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>
              <a:spcBef>
                <a:spcPts val="600"/>
              </a:spcBef>
            </a:pPr>
            <a:r>
              <a:rPr lang="en-IN" sz="2400" b="1" dirty="0">
                <a:solidFill>
                  <a:srgbClr val="0070C0"/>
                </a:solidFill>
              </a:rPr>
              <a:t>Winter 21-22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4624"/>
            <a:ext cx="4545653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>
                <a:solidFill>
                  <a:srgbClr val="00B050"/>
                </a:solidFill>
              </a:rPr>
              <a:t>Representation</a:t>
            </a:r>
          </a:p>
        </p:txBody>
      </p:sp>
      <p:pic>
        <p:nvPicPr>
          <p:cNvPr id="717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295400"/>
            <a:ext cx="3424238" cy="2590800"/>
          </a:xfrm>
          <a:noFill/>
        </p:spPr>
      </p:pic>
      <p:pic>
        <p:nvPicPr>
          <p:cNvPr id="7172" name="Picture 4" descr="https://encrypted-tbn1.gstatic.com/images?q=tbn:ANd9GcTqrIyRwaJBVC9SyxLfF215RAcC8dhbDfzHtkMmwUawwbsObs8OE5X5AyI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3662363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0"/>
            <a:ext cx="4608513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944DAD4-6885-4CE8-8B06-7B4B1B45FEF0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ABB56-5ED3-49F4-9BD7-5F7E5DB604F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177" name="TextBox 4"/>
          <p:cNvSpPr txBox="1">
            <a:spLocks noChangeArrowheads="1"/>
          </p:cNvSpPr>
          <p:nvPr/>
        </p:nvSpPr>
        <p:spPr bwMode="auto">
          <a:xfrm>
            <a:off x="5287963" y="3708400"/>
            <a:ext cx="3505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IN" sz="2400"/>
              <a:t>Magnitude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IN" sz="2400"/>
              <a:t>Direction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IN" sz="2400"/>
              <a:t>Point of application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IN" sz="2400"/>
              <a:t>Line of action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9"/>
          <p:cNvSpPr txBox="1">
            <a:spLocks noChangeArrowheads="1"/>
          </p:cNvSpPr>
          <p:nvPr/>
        </p:nvSpPr>
        <p:spPr bwMode="auto">
          <a:xfrm>
            <a:off x="1066800" y="1066800"/>
            <a:ext cx="5008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i="1">
                <a:solidFill>
                  <a:srgbClr val="0000CC"/>
                </a:solidFill>
              </a:rPr>
              <a:t>Particle</a:t>
            </a:r>
            <a:r>
              <a:rPr lang="en-US" sz="2000"/>
              <a:t>:               </a:t>
            </a:r>
            <a:r>
              <a:rPr lang="en-US" sz="2000">
                <a:cs typeface="Angsana New" pitchFamily="18" charset="-34"/>
              </a:rPr>
              <a:t>Body of </a:t>
            </a:r>
            <a:r>
              <a:rPr lang="en-US" sz="2000" u="sng">
                <a:solidFill>
                  <a:schemeClr val="accent2"/>
                </a:solidFill>
                <a:cs typeface="Angsana New" pitchFamily="18" charset="-34"/>
              </a:rPr>
              <a:t>negligible dimensions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914400" y="1676400"/>
            <a:ext cx="5541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i="1">
                <a:solidFill>
                  <a:srgbClr val="0000CC"/>
                </a:solidFill>
              </a:rPr>
              <a:t>Rigid body</a:t>
            </a:r>
            <a:r>
              <a:rPr lang="en-US" sz="2000"/>
              <a:t>:           </a:t>
            </a:r>
            <a:r>
              <a:rPr lang="en-US" sz="2000">
                <a:cs typeface="Angsana New" pitchFamily="18" charset="-34"/>
              </a:rPr>
              <a:t>Body with </a:t>
            </a:r>
            <a:r>
              <a:rPr lang="en-US" sz="2000" u="sng">
                <a:solidFill>
                  <a:schemeClr val="accent2"/>
                </a:solidFill>
                <a:cs typeface="Angsana New" pitchFamily="18" charset="-34"/>
              </a:rPr>
              <a:t>negligible deformations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914400" y="2286000"/>
            <a:ext cx="4473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i="1">
                <a:solidFill>
                  <a:srgbClr val="0000CC"/>
                </a:solidFill>
              </a:rPr>
              <a:t>Non-rigid body</a:t>
            </a:r>
            <a:r>
              <a:rPr lang="en-US" sz="2000"/>
              <a:t>:    </a:t>
            </a:r>
            <a:r>
              <a:rPr lang="en-US" sz="2000">
                <a:cs typeface="Angsana New" pitchFamily="18" charset="-34"/>
              </a:rPr>
              <a:t>Body which can </a:t>
            </a:r>
            <a:r>
              <a:rPr lang="en-US" sz="2000" u="sng">
                <a:solidFill>
                  <a:schemeClr val="accent2"/>
                </a:solidFill>
                <a:cs typeface="Angsana New" pitchFamily="18" charset="-34"/>
              </a:rPr>
              <a:t>deform</a:t>
            </a:r>
          </a:p>
        </p:txBody>
      </p:sp>
      <p:pic>
        <p:nvPicPr>
          <p:cNvPr id="15" name="Picture 4" descr="c2-1_3-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029200"/>
            <a:ext cx="5603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 descr="c2-1_3-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352800"/>
            <a:ext cx="134937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c2-1_3-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33800"/>
            <a:ext cx="134937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Particle?   Rigid body?  Deformable body?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81000" y="5867400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ja-JP" sz="2000">
                <a:latin typeface="Calibri" pitchFamily="34" charset="0"/>
              </a:rPr>
              <a:t>In Statics, </a:t>
            </a:r>
            <a:r>
              <a:rPr lang="en-US" altLang="ja-JP" sz="2000">
                <a:solidFill>
                  <a:schemeClr val="accent2"/>
                </a:solidFill>
                <a:latin typeface="Calibri" pitchFamily="34" charset="0"/>
              </a:rPr>
              <a:t>bodies are considered rigid unless stated otherwise.</a:t>
            </a:r>
          </a:p>
        </p:txBody>
      </p:sp>
      <p:sp>
        <p:nvSpPr>
          <p:cNvPr id="17418" name="Rectangle 3"/>
          <p:cNvSpPr>
            <a:spLocks noChangeArrowheads="1"/>
          </p:cNvSpPr>
          <p:nvPr/>
        </p:nvSpPr>
        <p:spPr bwMode="auto">
          <a:xfrm>
            <a:off x="422275" y="8382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939800" y="2819400"/>
            <a:ext cx="820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i="1">
                <a:solidFill>
                  <a:srgbClr val="0000CC"/>
                </a:solidFill>
              </a:rPr>
              <a:t>Continuum</a:t>
            </a:r>
            <a:r>
              <a:rPr lang="en-US" sz="2000"/>
              <a:t>:    </a:t>
            </a:r>
            <a:r>
              <a:rPr lang="en-US" sz="2000">
                <a:cs typeface="Angsana New" pitchFamily="18" charset="-34"/>
              </a:rPr>
              <a:t>Body is assumed to consist of continuous distribution of matter</a:t>
            </a:r>
            <a:endParaRPr lang="en-US" sz="2000" u="sng">
              <a:solidFill>
                <a:schemeClr val="accent2"/>
              </a:solidFill>
              <a:cs typeface="Angsana New" pitchFamily="18" charset="-34"/>
            </a:endParaRPr>
          </a:p>
        </p:txBody>
      </p:sp>
      <p:pic>
        <p:nvPicPr>
          <p:cNvPr id="17420" name="Picture 18" descr="http://nptel.ac.in/courses/112103109/chap1/images/gif/fig-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14800"/>
            <a:ext cx="3200400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22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0" grpId="0"/>
      <p:bldP spid="30731" grpId="0"/>
      <p:bldP spid="13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590550" y="2265363"/>
            <a:ext cx="8253413" cy="17367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5181600" y="2895600"/>
            <a:ext cx="3327400" cy="5254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3077" name="Rectangle 2"/>
          <p:cNvSpPr>
            <a:spLocks noChangeArrowheads="1"/>
          </p:cNvSpPr>
          <p:nvPr/>
        </p:nvSpPr>
        <p:spPr bwMode="auto">
          <a:xfrm>
            <a:off x="228600" y="152400"/>
            <a:ext cx="563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Basic Concept - Definition</a:t>
            </a:r>
          </a:p>
        </p:txBody>
      </p:sp>
      <p:sp>
        <p:nvSpPr>
          <p:cNvPr id="1030" name="Text Box 4"/>
          <p:cNvSpPr txBox="1">
            <a:spLocks noChangeArrowheads="1"/>
          </p:cNvSpPr>
          <p:nvPr/>
        </p:nvSpPr>
        <p:spPr bwMode="auto">
          <a:xfrm>
            <a:off x="677863" y="2425700"/>
            <a:ext cx="8026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i="1">
                <a:solidFill>
                  <a:srgbClr val="0070C0"/>
                </a:solidFill>
                <a:cs typeface="Angsana New" pitchFamily="18" charset="-34"/>
              </a:rPr>
              <a:t>Space</a:t>
            </a:r>
            <a:r>
              <a:rPr lang="en-US" sz="2800">
                <a:solidFill>
                  <a:srgbClr val="0070C0"/>
                </a:solidFill>
                <a:cs typeface="Angsana New" pitchFamily="18" charset="-34"/>
              </a:rPr>
              <a:t>:   </a:t>
            </a:r>
            <a:r>
              <a:rPr lang="en-US" sz="2800">
                <a:cs typeface="Angsana New" pitchFamily="18" charset="-34"/>
              </a:rPr>
              <a:t>Collection of points whose </a:t>
            </a:r>
            <a:r>
              <a:rPr lang="en-US" sz="2800" u="sng">
                <a:solidFill>
                  <a:schemeClr val="accent2"/>
                </a:solidFill>
                <a:cs typeface="Angsana New" pitchFamily="18" charset="-34"/>
              </a:rPr>
              <a:t>relative positions</a:t>
            </a:r>
            <a:r>
              <a:rPr lang="en-US" sz="2800">
                <a:cs typeface="Angsana New" pitchFamily="18" charset="-34"/>
              </a:rPr>
              <a:t> </a:t>
            </a:r>
          </a:p>
          <a:p>
            <a:r>
              <a:rPr lang="en-US" sz="2800">
                <a:cs typeface="Angsana New" pitchFamily="18" charset="-34"/>
              </a:rPr>
              <a:t>             can be described using  “a coordinate system”</a:t>
            </a:r>
          </a:p>
        </p:txBody>
      </p: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685800" y="3363913"/>
            <a:ext cx="8012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i="1">
                <a:solidFill>
                  <a:srgbClr val="0070C0"/>
                </a:solidFill>
                <a:cs typeface="Angsana New" pitchFamily="18" charset="-34"/>
              </a:rPr>
              <a:t>Time</a:t>
            </a:r>
            <a:r>
              <a:rPr lang="en-US" sz="2800">
                <a:solidFill>
                  <a:srgbClr val="0070C0"/>
                </a:solidFill>
                <a:cs typeface="Angsana New" pitchFamily="18" charset="-34"/>
              </a:rPr>
              <a:t> :    </a:t>
            </a:r>
            <a:r>
              <a:rPr lang="en-US" sz="2800">
                <a:cs typeface="Angsana New" pitchFamily="18" charset="-34"/>
              </a:rPr>
              <a:t>For </a:t>
            </a:r>
            <a:r>
              <a:rPr lang="en-US" sz="2800" u="sng">
                <a:solidFill>
                  <a:schemeClr val="accent2"/>
                </a:solidFill>
                <a:cs typeface="Angsana New" pitchFamily="18" charset="-34"/>
              </a:rPr>
              <a:t>relative occurrence</a:t>
            </a:r>
            <a:r>
              <a:rPr lang="en-US" sz="2800">
                <a:cs typeface="Angsana New" pitchFamily="18" charset="-34"/>
              </a:rPr>
              <a:t> of events</a:t>
            </a:r>
            <a:endParaRPr lang="en-US" sz="2800" i="1">
              <a:cs typeface="Angsana New" pitchFamily="18" charset="-34"/>
            </a:endParaRP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609600" y="4191000"/>
            <a:ext cx="85344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/>
            <a:r>
              <a:rPr lang="en-US" sz="2800" i="1">
                <a:solidFill>
                  <a:srgbClr val="0070C0"/>
                </a:solidFill>
                <a:cs typeface="Angsana New" pitchFamily="18" charset="-34"/>
              </a:rPr>
              <a:t>Mass</a:t>
            </a:r>
            <a:r>
              <a:rPr lang="en-US" sz="2800">
                <a:solidFill>
                  <a:srgbClr val="0070C0"/>
                </a:solidFill>
                <a:cs typeface="Angsana New" pitchFamily="18" charset="-34"/>
              </a:rPr>
              <a:t> :   </a:t>
            </a:r>
            <a:r>
              <a:rPr lang="en-US" sz="2800">
                <a:cs typeface="Angsana New" pitchFamily="18" charset="-34"/>
              </a:rPr>
              <a:t>- A measure of how much matter is in an object.</a:t>
            </a:r>
          </a:p>
          <a:p>
            <a:pPr algn="just"/>
            <a:r>
              <a:rPr lang="en-US" sz="2800">
                <a:cs typeface="Angsana New" pitchFamily="18" charset="-34"/>
              </a:rPr>
              <a:t>	     For example, a gold bar is quite small but has a 	      	     mass of 1 kilogram, so it contains a lot of matter.</a:t>
            </a:r>
          </a:p>
          <a:p>
            <a:pPr algn="just"/>
            <a:r>
              <a:rPr lang="en-US" sz="2800">
                <a:cs typeface="Angsana New" pitchFamily="18" charset="-34"/>
              </a:rPr>
              <a:t>	   - It is a </a:t>
            </a:r>
            <a:r>
              <a:rPr lang="en-US" sz="2800" u="sng">
                <a:solidFill>
                  <a:schemeClr val="accent2"/>
                </a:solidFill>
                <a:cs typeface="Angsana New" pitchFamily="18" charset="-34"/>
              </a:rPr>
              <a:t>measure of the inertia of a body</a:t>
            </a:r>
            <a:r>
              <a:rPr lang="en-US" sz="2800">
                <a:cs typeface="Angsana New" pitchFamily="18" charset="-34"/>
              </a:rPr>
              <a:t>, which is     	      its </a:t>
            </a:r>
            <a:r>
              <a:rPr lang="en-US" sz="2800" u="sng">
                <a:solidFill>
                  <a:schemeClr val="accent2"/>
                </a:solidFill>
                <a:cs typeface="Angsana New" pitchFamily="18" charset="-34"/>
              </a:rPr>
              <a:t>resistance to a change of velocity</a:t>
            </a:r>
            <a:r>
              <a:rPr lang="en-US" sz="2800">
                <a:cs typeface="Angsana New" pitchFamily="18" charset="-34"/>
              </a:rPr>
              <a:t>.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5081588" y="1123950"/>
            <a:ext cx="1300162" cy="92233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ja-JP">
                <a:latin typeface="Times New Roman" pitchFamily="18" charset="0"/>
                <a:ea typeface="MS PGothic" pitchFamily="34" charset="-128"/>
                <a:cs typeface="Angsana New" pitchFamily="18" charset="-34"/>
              </a:rPr>
              <a:t>position, </a:t>
            </a:r>
          </a:p>
          <a:p>
            <a:r>
              <a:rPr lang="en-US" altLang="ja-JP">
                <a:latin typeface="Times New Roman" pitchFamily="18" charset="0"/>
                <a:ea typeface="MS PGothic" pitchFamily="34" charset="-128"/>
                <a:cs typeface="Angsana New" pitchFamily="18" charset="-34"/>
              </a:rPr>
              <a:t>velocity, </a:t>
            </a:r>
          </a:p>
          <a:p>
            <a:r>
              <a:rPr lang="en-US" altLang="ja-JP">
                <a:latin typeface="Times New Roman" pitchFamily="18" charset="0"/>
                <a:ea typeface="MS PGothic" pitchFamily="34" charset="-128"/>
                <a:cs typeface="Angsana New" pitchFamily="18" charset="-34"/>
              </a:rPr>
              <a:t>acceleration</a:t>
            </a:r>
          </a:p>
        </p:txBody>
      </p:sp>
      <p:sp>
        <p:nvSpPr>
          <p:cNvPr id="30734" name="Freeform 14"/>
          <p:cNvSpPr>
            <a:spLocks/>
          </p:cNvSpPr>
          <p:nvPr/>
        </p:nvSpPr>
        <p:spPr bwMode="auto">
          <a:xfrm>
            <a:off x="4713288" y="1828800"/>
            <a:ext cx="347662" cy="523875"/>
          </a:xfrm>
          <a:custGeom>
            <a:avLst/>
            <a:gdLst>
              <a:gd name="T0" fmla="*/ 0 w 299"/>
              <a:gd name="T1" fmla="*/ 2147483647 h 430"/>
              <a:gd name="T2" fmla="*/ 2147483647 w 299"/>
              <a:gd name="T3" fmla="*/ 2147483647 h 430"/>
              <a:gd name="T4" fmla="*/ 2147483647 w 299"/>
              <a:gd name="T5" fmla="*/ 2147483647 h 430"/>
              <a:gd name="T6" fmla="*/ 2147483647 w 299"/>
              <a:gd name="T7" fmla="*/ 0 h 430"/>
              <a:gd name="T8" fmla="*/ 0 60000 65536"/>
              <a:gd name="T9" fmla="*/ 0 60000 65536"/>
              <a:gd name="T10" fmla="*/ 0 60000 65536"/>
              <a:gd name="T11" fmla="*/ 0 60000 65536"/>
              <a:gd name="T12" fmla="*/ 0 w 299"/>
              <a:gd name="T13" fmla="*/ 0 h 430"/>
              <a:gd name="T14" fmla="*/ 299 w 299"/>
              <a:gd name="T15" fmla="*/ 430 h 4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9" h="430">
                <a:moveTo>
                  <a:pt x="0" y="430"/>
                </a:moveTo>
                <a:cubicBezTo>
                  <a:pt x="88" y="379"/>
                  <a:pt x="177" y="329"/>
                  <a:pt x="182" y="291"/>
                </a:cubicBezTo>
                <a:cubicBezTo>
                  <a:pt x="187" y="253"/>
                  <a:pt x="9" y="253"/>
                  <a:pt x="29" y="204"/>
                </a:cubicBezTo>
                <a:cubicBezTo>
                  <a:pt x="49" y="155"/>
                  <a:pt x="174" y="77"/>
                  <a:pt x="299" y="0"/>
                </a:cubicBezTo>
              </a:path>
            </a:pathLst>
          </a:custGeom>
          <a:noFill/>
          <a:ln w="9525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pic>
        <p:nvPicPr>
          <p:cNvPr id="1035" name="Picture 32" descr="ch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2424113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6070600" y="1128713"/>
          <a:ext cx="23495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5" imgW="126780" imgH="164814" progId="">
                  <p:embed/>
                </p:oleObj>
              </mc:Choice>
              <mc:Fallback>
                <p:oleObj name="Equation" r:id="rId5" imgW="126780" imgH="164814" progId="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1128713"/>
                        <a:ext cx="234950" cy="31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3"/>
          <p:cNvSpPr>
            <a:spLocks noChangeArrowheads="1"/>
          </p:cNvSpPr>
          <p:nvPr/>
        </p:nvSpPr>
        <p:spPr bwMode="auto">
          <a:xfrm>
            <a:off x="228600" y="762000"/>
            <a:ext cx="6705600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663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2" grpId="0" animBg="1"/>
      <p:bldP spid="30732" grpId="1" animBg="1"/>
      <p:bldP spid="30735" grpId="0" animBg="1"/>
      <p:bldP spid="30727" grpId="0"/>
      <p:bldP spid="30733" grpId="0" animBg="1"/>
      <p:bldP spid="30733" grpId="1" animBg="1"/>
      <p:bldP spid="30734" grpId="0" animBg="1"/>
      <p:bldP spid="3073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164513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2800">
              <a:latin typeface="Arial" charset="0"/>
              <a:ea typeface="MS PGothic" pitchFamily="34" charset="-128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sz="2800">
                <a:solidFill>
                  <a:srgbClr val="0070C0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     FPS</a:t>
            </a:r>
            <a:r>
              <a:rPr lang="en-US" altLang="ja-JP" sz="2800">
                <a:latin typeface="Calibri" pitchFamily="34" charset="0"/>
                <a:ea typeface="MS PGothic" pitchFamily="34" charset="-128"/>
                <a:cs typeface="Arial" charset="0"/>
              </a:rPr>
              <a:t>   – Foot pound second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ja-JP" sz="2800">
              <a:latin typeface="Calibri" pitchFamily="34" charset="0"/>
              <a:ea typeface="MS PGothic" pitchFamily="34" charset="-128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sz="2800">
                <a:solidFill>
                  <a:srgbClr val="0070C0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     CGS</a:t>
            </a:r>
            <a:r>
              <a:rPr lang="en-US" altLang="ja-JP" sz="2800">
                <a:latin typeface="Calibri" pitchFamily="34" charset="0"/>
                <a:ea typeface="MS PGothic" pitchFamily="34" charset="-128"/>
                <a:cs typeface="Arial" charset="0"/>
              </a:rPr>
              <a:t>  –  Centimetre Gram Second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ja-JP" sz="2800">
              <a:latin typeface="Calibri" pitchFamily="34" charset="0"/>
              <a:ea typeface="MS PGothic" pitchFamily="34" charset="-128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sz="2800">
                <a:solidFill>
                  <a:srgbClr val="0070C0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     MKS</a:t>
            </a:r>
            <a:r>
              <a:rPr lang="en-US" altLang="ja-JP" sz="2800">
                <a:latin typeface="Calibri" pitchFamily="34" charset="0"/>
                <a:ea typeface="MS PGothic" pitchFamily="34" charset="-128"/>
                <a:cs typeface="Arial" charset="0"/>
              </a:rPr>
              <a:t>  –  Metre Kilogram Second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ja-JP" sz="2800">
              <a:latin typeface="Calibri" pitchFamily="34" charset="0"/>
              <a:ea typeface="MS PGothic" pitchFamily="34" charset="-128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sz="2800">
                <a:solidFill>
                  <a:srgbClr val="0070C0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      SI </a:t>
            </a:r>
            <a:r>
              <a:rPr lang="en-US" altLang="ja-JP" sz="2800">
                <a:latin typeface="Calibri" pitchFamily="34" charset="0"/>
                <a:ea typeface="MS PGothic" pitchFamily="34" charset="-128"/>
                <a:cs typeface="Arial" charset="0"/>
              </a:rPr>
              <a:t>     –  System International </a:t>
            </a:r>
          </a:p>
        </p:txBody>
      </p:sp>
      <p:sp>
        <p:nvSpPr>
          <p:cNvPr id="117763" name="Rectangle 2"/>
          <p:cNvSpPr>
            <a:spLocks noChangeArrowheads="1"/>
          </p:cNvSpPr>
          <p:nvPr/>
        </p:nvSpPr>
        <p:spPr bwMode="auto">
          <a:xfrm>
            <a:off x="1219200" y="304800"/>
            <a:ext cx="4746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Types of UNIT</a:t>
            </a: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152400" y="9906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77856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219200"/>
            <a:ext cx="8164512" cy="54737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endParaRPr lang="ja-JP" altLang="en-US" sz="2800" dirty="0">
              <a:latin typeface="Arial" charset="0"/>
              <a:ea typeface="MS PGothic" pitchFamily="34" charset="-128"/>
              <a:cs typeface="Arial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ja-JP" sz="2800" dirty="0">
              <a:latin typeface="Calibri" pitchFamily="34" charset="0"/>
              <a:ea typeface="MS PGothic" pitchFamily="34" charset="-128"/>
              <a:cs typeface="Arial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ja-JP" sz="2800" dirty="0">
                <a:latin typeface="Calibri" pitchFamily="34" charset="0"/>
                <a:ea typeface="MS PGothic" pitchFamily="34" charset="-128"/>
                <a:cs typeface="Arial" charset="0"/>
              </a:rPr>
              <a:t>The SI unit of force magnitude is the </a:t>
            </a:r>
            <a:r>
              <a:rPr lang="en-US" altLang="ja-JP" sz="2800" dirty="0">
                <a:solidFill>
                  <a:schemeClr val="accent2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newton</a:t>
            </a:r>
            <a:r>
              <a:rPr lang="en-US" altLang="ja-JP" sz="2800" dirty="0">
                <a:solidFill>
                  <a:schemeClr val="hlink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 </a:t>
            </a:r>
            <a:r>
              <a:rPr lang="en-US" altLang="ja-JP" sz="2800" dirty="0">
                <a:latin typeface="Calibri" pitchFamily="34" charset="0"/>
                <a:ea typeface="MS PGothic" pitchFamily="34" charset="-128"/>
                <a:cs typeface="Arial" charset="0"/>
              </a:rPr>
              <a:t>(</a:t>
            </a:r>
            <a:r>
              <a:rPr lang="en-US" altLang="ja-JP" sz="2800" dirty="0">
                <a:solidFill>
                  <a:schemeClr val="accent2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N</a:t>
            </a:r>
            <a:r>
              <a:rPr lang="en-US" altLang="ja-JP" sz="2800" dirty="0">
                <a:latin typeface="Calibri" pitchFamily="34" charset="0"/>
                <a:ea typeface="MS PGothic" pitchFamily="34" charset="-128"/>
                <a:cs typeface="Arial" charset="0"/>
              </a:rPr>
              <a:t>) or </a:t>
            </a:r>
            <a:r>
              <a:rPr lang="en-US" altLang="ja-JP" sz="2800" dirty="0" err="1">
                <a:solidFill>
                  <a:schemeClr val="accent2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kg·m</a:t>
            </a:r>
            <a:r>
              <a:rPr lang="en-US" altLang="ja-JP" sz="2800" dirty="0">
                <a:solidFill>
                  <a:schemeClr val="accent2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/s</a:t>
            </a:r>
            <a:r>
              <a:rPr lang="en-US" altLang="ja-JP" sz="2800" baseline="30000" dirty="0">
                <a:solidFill>
                  <a:schemeClr val="accent2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2</a:t>
            </a:r>
            <a:r>
              <a:rPr lang="en-US" altLang="ja-JP" sz="2800" dirty="0">
                <a:latin typeface="Calibri" pitchFamily="34" charset="0"/>
                <a:ea typeface="MS PGothic" pitchFamily="34" charset="-128"/>
                <a:cs typeface="Arial" charset="0"/>
              </a:rPr>
              <a:t> or </a:t>
            </a:r>
            <a:r>
              <a:rPr lang="en-US" altLang="ja-JP" sz="2800" dirty="0" err="1">
                <a:latin typeface="Calibri" pitchFamily="34" charset="0"/>
                <a:ea typeface="MS PGothic" pitchFamily="34" charset="-128"/>
                <a:cs typeface="Arial" charset="0"/>
              </a:rPr>
              <a:t>kg·m</a:t>
            </a:r>
            <a:r>
              <a:rPr lang="en-US" altLang="ja-JP" sz="2800" dirty="0">
                <a:solidFill>
                  <a:schemeClr val="folHlink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 </a:t>
            </a:r>
            <a:r>
              <a:rPr lang="en-US" altLang="ja-JP" sz="2800" dirty="0">
                <a:latin typeface="Calibri" pitchFamily="34" charset="0"/>
                <a:ea typeface="MS PGothic" pitchFamily="34" charset="-128"/>
                <a:cs typeface="Arial" charset="0"/>
              </a:rPr>
              <a:t>·</a:t>
            </a:r>
            <a:r>
              <a:rPr lang="en-US" altLang="ja-JP" sz="2800" dirty="0">
                <a:solidFill>
                  <a:schemeClr val="folHlink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 </a:t>
            </a:r>
            <a:r>
              <a:rPr lang="en-US" altLang="ja-JP" sz="2800" dirty="0">
                <a:latin typeface="Calibri" pitchFamily="34" charset="0"/>
                <a:ea typeface="MS PGothic" pitchFamily="34" charset="-128"/>
                <a:cs typeface="Arial" charset="0"/>
              </a:rPr>
              <a:t>s</a:t>
            </a:r>
            <a:r>
              <a:rPr lang="en-US" altLang="ja-JP" sz="2800" baseline="30000" dirty="0">
                <a:latin typeface="Calibri" pitchFamily="34" charset="0"/>
                <a:ea typeface="MS PGothic" pitchFamily="34" charset="-128"/>
                <a:cs typeface="Arial" charset="0"/>
              </a:rPr>
              <a:t> – 2</a:t>
            </a:r>
            <a:endParaRPr lang="en-US" altLang="ja-JP" sz="2800" dirty="0">
              <a:latin typeface="Calibri" pitchFamily="34" charset="0"/>
              <a:ea typeface="MS PGothic" pitchFamily="34" charset="-128"/>
              <a:cs typeface="Arial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ja-JP" sz="2800" dirty="0">
              <a:latin typeface="Calibri" pitchFamily="34" charset="0"/>
              <a:ea typeface="MS PGothic" pitchFamily="34" charset="-128"/>
              <a:cs typeface="Arial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ja-JP" sz="2800" i="1" dirty="0">
                <a:solidFill>
                  <a:srgbClr val="0070C0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Resultant</a:t>
            </a:r>
            <a:r>
              <a:rPr lang="en-US" altLang="ja-JP" sz="2800" dirty="0">
                <a:latin typeface="Calibri" pitchFamily="34" charset="0"/>
                <a:ea typeface="MS PGothic" pitchFamily="34" charset="-128"/>
                <a:cs typeface="Arial" charset="0"/>
              </a:rPr>
              <a:t> of a force system is a single force which produces the same effect as that of the force system. It is the equivalent force all the given forces. </a:t>
            </a:r>
          </a:p>
          <a:p>
            <a:pPr algn="just" eaLnBrk="1" hangingPunct="1">
              <a:lnSpc>
                <a:spcPct val="90000"/>
              </a:lnSpc>
            </a:pPr>
            <a:endParaRPr lang="en-US" altLang="ja-JP" sz="2800" dirty="0">
              <a:latin typeface="Calibri" pitchFamily="34" charset="0"/>
              <a:ea typeface="MS PGothic" pitchFamily="34" charset="-128"/>
              <a:cs typeface="Arial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ja-JP" sz="2800" i="1" dirty="0">
                <a:solidFill>
                  <a:srgbClr val="0070C0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Resolution </a:t>
            </a:r>
            <a:r>
              <a:rPr lang="en-US" altLang="ja-JP" sz="2800" dirty="0">
                <a:latin typeface="Calibri" pitchFamily="34" charset="0"/>
                <a:ea typeface="MS PGothic" pitchFamily="34" charset="-128"/>
                <a:cs typeface="Arial" charset="0"/>
              </a:rPr>
              <a:t>of a force is the process of splitting up the given force into number of components. </a:t>
            </a:r>
          </a:p>
        </p:txBody>
      </p:sp>
      <p:sp>
        <p:nvSpPr>
          <p:cNvPr id="117763" name="Rectangle 2"/>
          <p:cNvSpPr>
            <a:spLocks noChangeArrowheads="1"/>
          </p:cNvSpPr>
          <p:nvPr/>
        </p:nvSpPr>
        <p:spPr bwMode="auto">
          <a:xfrm>
            <a:off x="1219200" y="304800"/>
            <a:ext cx="4746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Basic Concept - Force</a:t>
            </a:r>
          </a:p>
        </p:txBody>
      </p:sp>
      <p:sp>
        <p:nvSpPr>
          <p:cNvPr id="19460" name="Text Box 8"/>
          <p:cNvSpPr txBox="1">
            <a:spLocks noChangeArrowheads="1"/>
          </p:cNvSpPr>
          <p:nvPr/>
        </p:nvSpPr>
        <p:spPr bwMode="auto">
          <a:xfrm>
            <a:off x="685800" y="1143000"/>
            <a:ext cx="7924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/>
            <a:r>
              <a:rPr lang="en-US" sz="2800" i="1">
                <a:solidFill>
                  <a:srgbClr val="0070C0"/>
                </a:solidFill>
                <a:cs typeface="Angsana New" pitchFamily="18" charset="-34"/>
              </a:rPr>
              <a:t>Force </a:t>
            </a:r>
            <a:r>
              <a:rPr lang="en-US" sz="2800">
                <a:solidFill>
                  <a:srgbClr val="0070C0"/>
                </a:solidFill>
                <a:cs typeface="Angsana New" pitchFamily="18" charset="-34"/>
              </a:rPr>
              <a:t>:    </a:t>
            </a:r>
            <a:r>
              <a:rPr lang="en-US" sz="2800" u="sng">
                <a:solidFill>
                  <a:schemeClr val="accent2"/>
                </a:solidFill>
                <a:cs typeface="Angsana New" pitchFamily="18" charset="-34"/>
              </a:rPr>
              <a:t>Vector quantity</a:t>
            </a:r>
            <a:r>
              <a:rPr lang="en-US" sz="2800">
                <a:cs typeface="Angsana New" pitchFamily="18" charset="-34"/>
              </a:rPr>
              <a:t> that describes an action of </a:t>
            </a:r>
          </a:p>
          <a:p>
            <a:pPr algn="just"/>
            <a:r>
              <a:rPr lang="en-US" sz="2800">
                <a:cs typeface="Angsana New" pitchFamily="18" charset="-34"/>
              </a:rPr>
              <a:t>            one body on another. </a:t>
            </a:r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228600" y="9906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1692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ChangeArrowheads="1"/>
          </p:cNvSpPr>
          <p:nvPr/>
        </p:nvSpPr>
        <p:spPr bwMode="auto">
          <a:xfrm>
            <a:off x="1219200" y="304800"/>
            <a:ext cx="4746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Force - Examples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28600" y="9906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pic>
        <p:nvPicPr>
          <p:cNvPr id="2048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5105400" cy="500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0369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358900"/>
            <a:ext cx="8329612" cy="53340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ja-JP" sz="2800" i="1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A group of forces </a:t>
            </a:r>
            <a:r>
              <a:rPr lang="en-US" altLang="ja-JP" sz="2800">
                <a:latin typeface="Calibri" pitchFamily="34" charset="0"/>
                <a:ea typeface="MS PGothic" pitchFamily="34" charset="-128"/>
                <a:cs typeface="Arial" charset="0"/>
              </a:rPr>
              <a:t>acting together on a body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ja-JP" sz="2800">
              <a:latin typeface="Calibri" pitchFamily="34" charset="0"/>
              <a:ea typeface="MS PGothic" pitchFamily="34" charset="-128"/>
              <a:cs typeface="Arial" charset="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altLang="ja-JP" sz="2800">
                <a:latin typeface="Calibri" pitchFamily="34" charset="0"/>
                <a:ea typeface="MS PGothic" pitchFamily="34" charset="-128"/>
                <a:cs typeface="Arial" charset="0"/>
              </a:rPr>
              <a:t>Classification:</a:t>
            </a:r>
          </a:p>
          <a:p>
            <a:pPr algn="just" eaLnBrk="1" hangingPunct="1">
              <a:lnSpc>
                <a:spcPct val="90000"/>
              </a:lnSpc>
            </a:pPr>
            <a:endParaRPr lang="en-US" altLang="ja-JP" sz="2800">
              <a:latin typeface="Calibri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17763" name="Rectangle 2"/>
          <p:cNvSpPr>
            <a:spLocks noChangeArrowheads="1"/>
          </p:cNvSpPr>
          <p:nvPr/>
        </p:nvSpPr>
        <p:spPr bwMode="auto">
          <a:xfrm>
            <a:off x="1219200" y="304800"/>
            <a:ext cx="4746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Force System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228600" y="9906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pic>
        <p:nvPicPr>
          <p:cNvPr id="21509" name="Picture 1" descr="C:\Users\Mani\Documents\My Received Files\system of fo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"/>
          <a:stretch>
            <a:fillRect/>
          </a:stretch>
        </p:blipFill>
        <p:spPr bwMode="auto">
          <a:xfrm>
            <a:off x="914400" y="3276600"/>
            <a:ext cx="7607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359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>
                <a:solidFill>
                  <a:srgbClr val="00B050"/>
                </a:solidFill>
              </a:rPr>
              <a:t>Classification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Collinear</a:t>
            </a:r>
          </a:p>
          <a:p>
            <a:r>
              <a:rPr lang="en-US">
                <a:solidFill>
                  <a:srgbClr val="0070C0"/>
                </a:solidFill>
              </a:rPr>
              <a:t>Concurrent</a:t>
            </a:r>
          </a:p>
          <a:p>
            <a:r>
              <a:rPr lang="en-US">
                <a:solidFill>
                  <a:srgbClr val="0070C0"/>
                </a:solidFill>
              </a:rPr>
              <a:t>Parallel</a:t>
            </a:r>
          </a:p>
          <a:p>
            <a:r>
              <a:rPr lang="en-US">
                <a:solidFill>
                  <a:srgbClr val="0070C0"/>
                </a:solidFill>
              </a:rPr>
              <a:t>Non-concurrent non-parallel</a:t>
            </a:r>
          </a:p>
          <a:p>
            <a:pPr lvl="1">
              <a:buFont typeface="Arial" charset="0"/>
              <a:buNone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AAF379B-C315-4F75-A9CB-5BA5E8F2480B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226D17-8687-4276-BC95-2CF2BF35C1E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>
                <a:solidFill>
                  <a:srgbClr val="00B050"/>
                </a:solidFill>
              </a:rPr>
              <a:t>Collinear Forces</a:t>
            </a:r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524000"/>
            <a:ext cx="4125913" cy="1728788"/>
          </a:xfrm>
          <a:noFill/>
        </p:spPr>
      </p:pic>
      <p:pic>
        <p:nvPicPr>
          <p:cNvPr id="9220" name="Picture 4" descr="https://encrypted-tbn2.gstatic.com/images?q=tbn:ANd9GcRG_zGLtme3SEmvh_sGq4xlWgFvi2tBZZknTSJFQY4X7xSgWWuXXEVMXccB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4000"/>
            <a:ext cx="385762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6" descr="https://encrypted-tbn3.gstatic.com/images?q=tbn:ANd9GcQrQSLd6IVUgGFWtRdLK-8UzdmdD52GyR3JbKVxlZd8ApZoFZBrmLS_40iC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81400"/>
            <a:ext cx="39497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4BA1F63-FDAD-49ED-A66D-128EFB46B6BF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18A9BE-66C5-44F6-8EB5-ABB2506E38A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>
                <a:solidFill>
                  <a:srgbClr val="00B050"/>
                </a:solidFill>
              </a:rPr>
              <a:t>Concurrent Forces</a:t>
            </a:r>
          </a:p>
        </p:txBody>
      </p:sp>
      <p:pic>
        <p:nvPicPr>
          <p:cNvPr id="1024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1524000"/>
            <a:ext cx="2671763" cy="4032250"/>
          </a:xfrm>
          <a:noFill/>
        </p:spPr>
      </p:pic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4716463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1371600" y="57150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In Plane (2D)</a:t>
            </a:r>
          </a:p>
        </p:txBody>
      </p:sp>
      <p:sp>
        <p:nvSpPr>
          <p:cNvPr id="10246" name="TextBox 6"/>
          <p:cNvSpPr txBox="1">
            <a:spLocks noChangeArrowheads="1"/>
          </p:cNvSpPr>
          <p:nvPr/>
        </p:nvSpPr>
        <p:spPr bwMode="auto">
          <a:xfrm>
            <a:off x="5715000" y="57912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In Space (3D)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CBD314A-D1B2-4EF5-992F-D849B40230A5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6A4-8FC8-4525-B0B4-F3C6CC12453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Module:1 </a:t>
            </a:r>
            <a:r>
              <a:rPr lang="en-US" dirty="0"/>
              <a:t>	</a:t>
            </a:r>
            <a:r>
              <a:rPr lang="en-US" b="1" dirty="0"/>
              <a:t>Statics of Particles </a:t>
            </a:r>
            <a:r>
              <a:rPr lang="en-US" dirty="0"/>
              <a:t>		</a:t>
            </a:r>
          </a:p>
          <a:p>
            <a:r>
              <a:rPr lang="en-US" dirty="0"/>
              <a:t>Fundamental concepts and principles - Resolution of a force -Resultant of forces in a plane-Equilibrium of a particle in a plane; Addition of concurrent forces in space- Equilibrium of a particle in space. 	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3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81000" y="-228600"/>
            <a:ext cx="8229600" cy="1143000"/>
          </a:xfrm>
        </p:spPr>
        <p:txBody>
          <a:bodyPr/>
          <a:lstStyle/>
          <a:p>
            <a:pPr algn="l"/>
            <a:r>
              <a:rPr lang="en-US" sz="3200" b="1">
                <a:solidFill>
                  <a:srgbClr val="00B050"/>
                </a:solidFill>
              </a:rPr>
              <a:t>Parallel Forces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38400"/>
            <a:ext cx="47434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914400"/>
            <a:ext cx="3925887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6"/>
          <p:cNvSpPr txBox="1">
            <a:spLocks noChangeArrowheads="1"/>
          </p:cNvSpPr>
          <p:nvPr/>
        </p:nvSpPr>
        <p:spPr bwMode="auto">
          <a:xfrm>
            <a:off x="1295400" y="3233738"/>
            <a:ext cx="158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In Plane (2D)</a:t>
            </a: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5715000" y="57912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In Space (3D)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F36579D-0768-4470-903C-D84429E7E626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6D92A4-272A-4CD0-B7C3-13DD1D4E035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>
                <a:solidFill>
                  <a:srgbClr val="00B050"/>
                </a:solidFill>
              </a:rPr>
              <a:t>Non-parallel and non-concurrent</a:t>
            </a:r>
          </a:p>
        </p:txBody>
      </p:sp>
      <p:pic>
        <p:nvPicPr>
          <p:cNvPr id="122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76400"/>
            <a:ext cx="7416800" cy="3816350"/>
          </a:xfrm>
          <a:noFill/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BFCC06C-A567-4244-B060-A174121C9BA1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45520C-9FE0-4E02-AFB3-C674C4B0880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ChangeArrowheads="1"/>
          </p:cNvSpPr>
          <p:nvPr/>
        </p:nvSpPr>
        <p:spPr bwMode="auto">
          <a:xfrm>
            <a:off x="1219200" y="304800"/>
            <a:ext cx="4746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Type of Force System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28600" y="9906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pic>
        <p:nvPicPr>
          <p:cNvPr id="23556" name="Picture 2" descr="C:\Users\Mani\Documents\My Received Files\23763_Coplanar parall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9"/>
          <a:stretch>
            <a:fillRect/>
          </a:stretch>
        </p:blipFill>
        <p:spPr bwMode="auto">
          <a:xfrm>
            <a:off x="228600" y="1447800"/>
            <a:ext cx="844391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18414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/>
          <a:lstStyle/>
          <a:p>
            <a:pPr algn="l"/>
            <a:r>
              <a:rPr lang="en-US" sz="3200" b="1">
                <a:solidFill>
                  <a:srgbClr val="00B050"/>
                </a:solidFill>
              </a:rPr>
              <a:t>Forces in Plane-</a:t>
            </a:r>
            <a:r>
              <a:rPr lang="en-US" sz="3200" b="1">
                <a:solidFill>
                  <a:srgbClr val="FF0000"/>
                </a:solidFill>
              </a:rPr>
              <a:t>Resultant</a:t>
            </a:r>
            <a:endParaRPr lang="en-IN" sz="3200" b="1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83EFBBF-3AF5-45F0-A944-0DE0B064A455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DDFC00-A44D-4A51-B051-C5B93AB8B2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3318" name="TextBox 10"/>
          <p:cNvSpPr txBox="1">
            <a:spLocks noChangeArrowheads="1"/>
          </p:cNvSpPr>
          <p:nvPr/>
        </p:nvSpPr>
        <p:spPr bwMode="auto">
          <a:xfrm>
            <a:off x="457200" y="1219200"/>
            <a:ext cx="7370763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IN" sz="2400" dirty="0"/>
              <a:t>Parallelogram law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IN" sz="2400" dirty="0"/>
              <a:t>Triangular law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IN" sz="2400" dirty="0"/>
              <a:t>Polygon law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IN" sz="2400" dirty="0"/>
              <a:t>Rectangular components</a:t>
            </a:r>
          </a:p>
        </p:txBody>
      </p:sp>
      <p:grpSp>
        <p:nvGrpSpPr>
          <p:cNvPr id="13319" name="Group 19"/>
          <p:cNvGrpSpPr>
            <a:grpSpLocks/>
          </p:cNvGrpSpPr>
          <p:nvPr/>
        </p:nvGrpSpPr>
        <p:grpSpPr bwMode="auto">
          <a:xfrm>
            <a:off x="381000" y="3276600"/>
            <a:ext cx="8382000" cy="3124200"/>
            <a:chOff x="381000" y="3276600"/>
            <a:chExt cx="8382000" cy="3124200"/>
          </a:xfrm>
        </p:grpSpPr>
        <p:sp>
          <p:nvSpPr>
            <p:cNvPr id="15" name="Title 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381000" y="3276600"/>
              <a:ext cx="7175342" cy="3124200"/>
            </a:xfrm>
            <a:prstGeom prst="rect">
              <a:avLst/>
            </a:prstGeom>
            <a:blipFill rotWithShape="1">
              <a:blip r:embed="rId2"/>
              <a:stretch>
                <a:fillRect l="-1784" t="-2734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en-IN">
                  <a:noFill/>
                </a:rPr>
                <a:t> 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6248400" y="4267200"/>
              <a:ext cx="533400" cy="914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248400" y="5181600"/>
              <a:ext cx="19812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781800" y="4283075"/>
              <a:ext cx="1981200" cy="0"/>
            </a:xfrm>
            <a:prstGeom prst="straightConnector1">
              <a:avLst/>
            </a:prstGeom>
            <a:ln w="28575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8229600" y="4267200"/>
              <a:ext cx="533400" cy="914400"/>
            </a:xfrm>
            <a:prstGeom prst="straightConnector1">
              <a:avLst/>
            </a:prstGeom>
            <a:ln w="28575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248400" y="4283075"/>
              <a:ext cx="2514600" cy="89852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0800000">
              <a:off x="6096000" y="4732338"/>
              <a:ext cx="914400" cy="914400"/>
            </a:xfrm>
            <a:prstGeom prst="arc">
              <a:avLst>
                <a:gd name="adj1" fmla="val 5087802"/>
                <a:gd name="adj2" fmla="val 10550274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6629400" y="4648200"/>
              <a:ext cx="914400" cy="914400"/>
            </a:xfrm>
            <a:prstGeom prst="arc">
              <a:avLst>
                <a:gd name="adj1" fmla="val 7690165"/>
                <a:gd name="adj2" fmla="val 11323594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13331" name="Content Placeholder 2"/>
            <p:cNvSpPr txBox="1">
              <a:spLocks/>
            </p:cNvSpPr>
            <p:nvPr/>
          </p:nvSpPr>
          <p:spPr bwMode="auto">
            <a:xfrm>
              <a:off x="6883083" y="5105400"/>
              <a:ext cx="508317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just">
                <a:spcBef>
                  <a:spcPct val="20000"/>
                </a:spcBef>
                <a:buFont typeface="Arial" charset="0"/>
                <a:buNone/>
              </a:pPr>
              <a:r>
                <a:rPr lang="en-IN" sz="3200" b="1" i="1">
                  <a:solidFill>
                    <a:srgbClr val="FF0000"/>
                  </a:solidFill>
                  <a:latin typeface="Calibri" pitchFamily="34" charset="0"/>
                </a:rPr>
                <a:t>P</a:t>
              </a:r>
              <a:endParaRPr lang="en-IN" sz="3200" i="1">
                <a:latin typeface="Calibri" pitchFamily="34" charset="0"/>
              </a:endParaRPr>
            </a:p>
          </p:txBody>
        </p:sp>
        <p:sp>
          <p:nvSpPr>
            <p:cNvPr id="13332" name="Content Placeholder 2"/>
            <p:cNvSpPr txBox="1">
              <a:spLocks/>
            </p:cNvSpPr>
            <p:nvPr/>
          </p:nvSpPr>
          <p:spPr bwMode="auto">
            <a:xfrm>
              <a:off x="6055199" y="4267200"/>
              <a:ext cx="508317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just">
                <a:spcBef>
                  <a:spcPct val="20000"/>
                </a:spcBef>
                <a:buFont typeface="Arial" charset="0"/>
                <a:buNone/>
              </a:pPr>
              <a:r>
                <a:rPr lang="en-IN" sz="3200" b="1" i="1">
                  <a:solidFill>
                    <a:srgbClr val="FF0000"/>
                  </a:solidFill>
                  <a:latin typeface="Calibri" pitchFamily="34" charset="0"/>
                </a:rPr>
                <a:t>Q</a:t>
              </a:r>
              <a:endParaRPr lang="en-IN" sz="3200" i="1">
                <a:latin typeface="Calibri" pitchFamily="34" charset="0"/>
              </a:endParaRPr>
            </a:p>
          </p:txBody>
        </p:sp>
      </p:grpSp>
      <p:sp>
        <p:nvSpPr>
          <p:cNvPr id="13320" name="Content Placeholder 2"/>
          <p:cNvSpPr txBox="1">
            <a:spLocks/>
          </p:cNvSpPr>
          <p:nvPr/>
        </p:nvSpPr>
        <p:spPr bwMode="auto">
          <a:xfrm>
            <a:off x="7505700" y="4610100"/>
            <a:ext cx="4191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el-GR" sz="32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endParaRPr lang="en-IN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781800" y="4376738"/>
            <a:ext cx="4191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en-IN" sz="3200" b="1" i="1">
                <a:solidFill>
                  <a:srgbClr val="FF0000"/>
                </a:solidFill>
                <a:latin typeface="Calibri" pitchFamily="34" charset="0"/>
              </a:rPr>
              <a:t>α</a:t>
            </a:r>
            <a:endParaRPr lang="en-IN" sz="3200" i="1">
              <a:latin typeface="Calibri" pitchFamily="34" charset="0"/>
            </a:endParaRPr>
          </a:p>
        </p:txBody>
      </p:sp>
      <p:sp>
        <p:nvSpPr>
          <p:cNvPr id="13322" name="Content Placeholder 2"/>
          <p:cNvSpPr txBox="1">
            <a:spLocks/>
          </p:cNvSpPr>
          <p:nvPr/>
        </p:nvSpPr>
        <p:spPr bwMode="auto">
          <a:xfrm>
            <a:off x="7416800" y="4160838"/>
            <a:ext cx="508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en-IN" sz="3200" b="1" i="1">
                <a:solidFill>
                  <a:srgbClr val="FF0000"/>
                </a:solidFill>
                <a:latin typeface="Calibri" pitchFamily="34" charset="0"/>
              </a:rPr>
              <a:t>R</a:t>
            </a:r>
            <a:endParaRPr lang="en-IN" sz="3200" i="1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Resultant Force Finding Methods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181600"/>
          </a:xfrm>
        </p:spPr>
        <p:txBody>
          <a:bodyPr/>
          <a:lstStyle/>
          <a:p>
            <a:pPr>
              <a:defRPr/>
            </a:pPr>
            <a:endParaRPr lang="en-US" sz="2600" kern="1200" dirty="0">
              <a:solidFill>
                <a:schemeClr val="accent2"/>
              </a:solidFill>
              <a:latin typeface="Calibri" pitchFamily="34" charset="0"/>
            </a:endParaRPr>
          </a:p>
          <a:p>
            <a:pPr>
              <a:defRPr/>
            </a:pPr>
            <a:r>
              <a:rPr lang="en-US" sz="2600" kern="1200" dirty="0">
                <a:solidFill>
                  <a:schemeClr val="accent2"/>
                </a:solidFill>
                <a:latin typeface="Calibri" pitchFamily="34" charset="0"/>
              </a:rPr>
              <a:t>Analytical Method</a:t>
            </a:r>
          </a:p>
          <a:p>
            <a:pPr lvl="1">
              <a:defRPr/>
            </a:pPr>
            <a:r>
              <a:rPr lang="en-US" sz="2200" kern="1200" dirty="0" err="1">
                <a:latin typeface="Calibri" pitchFamily="34" charset="0"/>
              </a:rPr>
              <a:t>Trignometric</a:t>
            </a:r>
            <a:r>
              <a:rPr lang="en-US" sz="2200" kern="1200" dirty="0">
                <a:latin typeface="Calibri" pitchFamily="34" charset="0"/>
              </a:rPr>
              <a:t> Method (Parallelogram formula, </a:t>
            </a:r>
            <a:r>
              <a:rPr lang="en-US" sz="2200" kern="1200" dirty="0" err="1">
                <a:latin typeface="Calibri" pitchFamily="34" charset="0"/>
              </a:rPr>
              <a:t>Lami’s</a:t>
            </a:r>
            <a:r>
              <a:rPr lang="en-US" sz="2200" kern="1200" dirty="0">
                <a:latin typeface="Calibri" pitchFamily="34" charset="0"/>
              </a:rPr>
              <a:t> theorem)</a:t>
            </a:r>
          </a:p>
          <a:p>
            <a:pPr lvl="1">
              <a:defRPr/>
            </a:pPr>
            <a:r>
              <a:rPr lang="en-US" sz="2200" kern="1200" dirty="0">
                <a:latin typeface="Calibri" pitchFamily="34" charset="0"/>
              </a:rPr>
              <a:t>Resolution Method</a:t>
            </a:r>
          </a:p>
          <a:p>
            <a:pPr lvl="1">
              <a:buFontTx/>
              <a:buNone/>
              <a:defRPr/>
            </a:pPr>
            <a:endParaRPr lang="en-US" sz="2200" kern="1200" dirty="0">
              <a:solidFill>
                <a:schemeClr val="accent2"/>
              </a:solidFill>
              <a:latin typeface="Calibri" pitchFamily="34" charset="0"/>
            </a:endParaRPr>
          </a:p>
          <a:p>
            <a:pPr>
              <a:defRPr/>
            </a:pPr>
            <a:r>
              <a:rPr lang="en-US" sz="2600" kern="1200" dirty="0">
                <a:solidFill>
                  <a:schemeClr val="accent2"/>
                </a:solidFill>
                <a:latin typeface="Calibri" pitchFamily="34" charset="0"/>
              </a:rPr>
              <a:t>Graphical Method</a:t>
            </a:r>
          </a:p>
          <a:p>
            <a:pPr lvl="1">
              <a:defRPr/>
            </a:pPr>
            <a:r>
              <a:rPr lang="en-US" sz="2200" kern="1200" dirty="0">
                <a:latin typeface="Calibri" pitchFamily="34" charset="0"/>
              </a:rPr>
              <a:t>Triangle Law of Forces</a:t>
            </a:r>
          </a:p>
          <a:p>
            <a:pPr lvl="1">
              <a:defRPr/>
            </a:pPr>
            <a:r>
              <a:rPr lang="en-US" sz="2200" kern="1200" dirty="0">
                <a:latin typeface="Calibri" pitchFamily="34" charset="0"/>
              </a:rPr>
              <a:t>Polygon Law of Forces</a:t>
            </a:r>
          </a:p>
          <a:p>
            <a:pPr>
              <a:defRPr/>
            </a:pPr>
            <a:endParaRPr lang="en-US" sz="2600" kern="1200" dirty="0">
              <a:solidFill>
                <a:schemeClr val="accent2"/>
              </a:solidFill>
              <a:latin typeface="Calibri" pitchFamily="34" charset="0"/>
            </a:endParaRPr>
          </a:p>
          <a:p>
            <a:pPr algn="just">
              <a:buFontTx/>
              <a:buNone/>
              <a:defRPr/>
            </a:pPr>
            <a:r>
              <a:rPr lang="en-US" dirty="0"/>
              <a:t>	</a:t>
            </a:r>
            <a:r>
              <a:rPr lang="en-US" sz="2400" dirty="0">
                <a:latin typeface="Calibri" pitchFamily="34" charset="0"/>
              </a:rPr>
              <a:t>	</a:t>
            </a:r>
            <a:endParaRPr lang="en-US" sz="2200" dirty="0">
              <a:latin typeface="Calibri" pitchFamily="34" charset="0"/>
            </a:endParaRPr>
          </a:p>
          <a:p>
            <a:pPr algn="just">
              <a:buFontTx/>
              <a:buNone/>
              <a:defRPr/>
            </a:pPr>
            <a:endParaRPr lang="en-US" sz="2200" dirty="0">
              <a:latin typeface="Calibri" pitchFamily="34" charset="0"/>
            </a:endParaRPr>
          </a:p>
          <a:p>
            <a:pPr algn="just">
              <a:buFontTx/>
              <a:buNone/>
              <a:defRPr/>
            </a:pPr>
            <a:endParaRPr lang="en-US" sz="2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1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0" name="Rectangle 2"/>
          <p:cNvSpPr>
            <a:spLocks noChangeArrowheads="1"/>
          </p:cNvSpPr>
          <p:nvPr/>
        </p:nvSpPr>
        <p:spPr bwMode="auto">
          <a:xfrm>
            <a:off x="0" y="276225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THE  PARALLELOGRAM  LAW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11138" y="8382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pic>
        <p:nvPicPr>
          <p:cNvPr id="27652" name="Picture 12" descr="E:\Teaching\Ebooks\ENGG.MECH\Emech Images\21710_Law of parallelo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028700"/>
            <a:ext cx="3987800" cy="580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6462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Parallelogram Law - Problem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pic>
        <p:nvPicPr>
          <p:cNvPr id="28676" name="Picture 2" descr="E:\Teaching\Ebooks\ENGG.MECH\Emech Images\parallelogram probl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4357688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7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Derived Laws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181600"/>
          </a:xfrm>
        </p:spPr>
        <p:txBody>
          <a:bodyPr/>
          <a:lstStyle/>
          <a:p>
            <a:pPr>
              <a:defRPr/>
            </a:pPr>
            <a:r>
              <a:rPr lang="en-US" sz="2600" kern="1200" dirty="0">
                <a:solidFill>
                  <a:schemeClr val="accent2"/>
                </a:solidFill>
                <a:latin typeface="Calibri" pitchFamily="34" charset="0"/>
              </a:rPr>
              <a:t>Triangle Law of Forces</a:t>
            </a:r>
          </a:p>
          <a:p>
            <a:pPr algn="just">
              <a:buFontTx/>
              <a:buNone/>
              <a:defRPr/>
            </a:pPr>
            <a:r>
              <a:rPr lang="en-US" dirty="0"/>
              <a:t>	</a:t>
            </a:r>
            <a:r>
              <a:rPr lang="en-US" sz="2400" dirty="0">
                <a:latin typeface="Calibri" pitchFamily="34" charset="0"/>
              </a:rPr>
              <a:t>	</a:t>
            </a:r>
            <a:r>
              <a:rPr lang="en-US" sz="2200" dirty="0">
                <a:latin typeface="Calibri" pitchFamily="34" charset="0"/>
              </a:rPr>
              <a:t>If  </a:t>
            </a:r>
            <a:r>
              <a:rPr lang="en-US" sz="2200" i="1" dirty="0">
                <a:solidFill>
                  <a:srgbClr val="FF0000"/>
                </a:solidFill>
                <a:latin typeface="Calibri" pitchFamily="34" charset="0"/>
              </a:rPr>
              <a:t>two forces acting on a body </a:t>
            </a:r>
            <a:r>
              <a:rPr lang="en-US" sz="2200" dirty="0">
                <a:latin typeface="Calibri" pitchFamily="34" charset="0"/>
              </a:rPr>
              <a:t>are represented by the sides of a triangle, their resultant is represented by the closing side of the triangle taken from first point to the last point. </a:t>
            </a:r>
          </a:p>
          <a:p>
            <a:pPr algn="just">
              <a:buFontTx/>
              <a:buNone/>
              <a:defRPr/>
            </a:pPr>
            <a:endParaRPr lang="en-US" sz="2200" dirty="0">
              <a:latin typeface="Calibri" pitchFamily="34" charset="0"/>
            </a:endParaRPr>
          </a:p>
          <a:p>
            <a:pPr algn="just">
              <a:buFontTx/>
              <a:buNone/>
              <a:defRPr/>
            </a:pPr>
            <a:endParaRPr lang="en-US" sz="2200" dirty="0">
              <a:latin typeface="Calibri" pitchFamily="34" charset="0"/>
            </a:endParaRPr>
          </a:p>
        </p:txBody>
      </p:sp>
      <p:pic>
        <p:nvPicPr>
          <p:cNvPr id="29701" name="Picture 2" descr="http://image.mathcaptain.com/cms/images/83/vector-addition-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86075"/>
            <a:ext cx="25908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220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Derived Laws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181600"/>
          </a:xfrm>
        </p:spPr>
        <p:txBody>
          <a:bodyPr/>
          <a:lstStyle/>
          <a:p>
            <a:pPr>
              <a:defRPr/>
            </a:pPr>
            <a:r>
              <a:rPr lang="en-US" sz="2600" kern="1200" dirty="0" err="1">
                <a:solidFill>
                  <a:schemeClr val="accent2"/>
                </a:solidFill>
                <a:latin typeface="Calibri" pitchFamily="34" charset="0"/>
              </a:rPr>
              <a:t>Lami’s</a:t>
            </a:r>
            <a:r>
              <a:rPr lang="en-US" sz="2600" kern="1200" dirty="0">
                <a:solidFill>
                  <a:schemeClr val="accent2"/>
                </a:solidFill>
                <a:latin typeface="Calibri" pitchFamily="34" charset="0"/>
              </a:rPr>
              <a:t> Theorem</a:t>
            </a:r>
          </a:p>
          <a:p>
            <a:pPr algn="just">
              <a:buFontTx/>
              <a:buNone/>
              <a:defRPr/>
            </a:pPr>
            <a:r>
              <a:rPr lang="en-US" sz="2400" dirty="0"/>
              <a:t>		</a:t>
            </a:r>
            <a:r>
              <a:rPr lang="en-US" sz="2200" dirty="0">
                <a:latin typeface="Calibri" pitchFamily="34" charset="0"/>
              </a:rPr>
              <a:t>If  </a:t>
            </a:r>
            <a:r>
              <a:rPr lang="en-US" sz="2200" i="1" dirty="0">
                <a:solidFill>
                  <a:srgbClr val="FF0000"/>
                </a:solidFill>
                <a:latin typeface="Calibri" pitchFamily="34" charset="0"/>
              </a:rPr>
              <a:t>three forces acting at a point are in equilibrium</a:t>
            </a:r>
            <a:r>
              <a:rPr lang="en-US" sz="2200" dirty="0">
                <a:latin typeface="Calibri" pitchFamily="34" charset="0"/>
              </a:rPr>
              <a:t>, each force is proportional to the sine of the angle between the other two forces.</a:t>
            </a:r>
          </a:p>
        </p:txBody>
      </p:sp>
      <p:pic>
        <p:nvPicPr>
          <p:cNvPr id="30725" name="Picture 7" descr="http://images.tutorvista.com/content/motion-laws/lamis-theore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24200"/>
            <a:ext cx="2667000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 descr="http://images.tutorvista.com/contentimages/physics_11/content/us/class11physics/chapter03/images/img9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114800"/>
            <a:ext cx="31813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99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Derived Laws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181600"/>
          </a:xfrm>
        </p:spPr>
        <p:txBody>
          <a:bodyPr/>
          <a:lstStyle/>
          <a:p>
            <a:pPr>
              <a:defRPr/>
            </a:pPr>
            <a:r>
              <a:rPr lang="en-US" sz="2600" kern="1200" dirty="0">
                <a:solidFill>
                  <a:schemeClr val="accent2"/>
                </a:solidFill>
                <a:latin typeface="Calibri" pitchFamily="34" charset="0"/>
              </a:rPr>
              <a:t>Polygon Law of Forces</a:t>
            </a:r>
          </a:p>
          <a:p>
            <a:pPr algn="just">
              <a:buFontTx/>
              <a:buNone/>
              <a:defRPr/>
            </a:pPr>
            <a:r>
              <a:rPr lang="en-US" dirty="0"/>
              <a:t>		</a:t>
            </a:r>
            <a:r>
              <a:rPr lang="en-US" sz="2200" dirty="0">
                <a:latin typeface="Calibri" pitchFamily="34" charset="0"/>
              </a:rPr>
              <a:t>If </a:t>
            </a:r>
            <a:r>
              <a:rPr lang="en-US" sz="2200" i="1" dirty="0">
                <a:solidFill>
                  <a:srgbClr val="FF0000"/>
                </a:solidFill>
                <a:latin typeface="Calibri" pitchFamily="34" charset="0"/>
              </a:rPr>
              <a:t>a number of concurrent forces </a:t>
            </a:r>
            <a:r>
              <a:rPr lang="en-US" sz="2200" dirty="0">
                <a:latin typeface="Calibri" pitchFamily="34" charset="0"/>
              </a:rPr>
              <a:t>acting simultaneously on a body are represented in magnitude and direction by the sides of a polygon, taken in order, then the resultant is represented in magnitude and direction by the closing side of the polygon.</a:t>
            </a:r>
          </a:p>
        </p:txBody>
      </p:sp>
      <p:pic>
        <p:nvPicPr>
          <p:cNvPr id="31749" name="Picture 2" descr="E:\Teaching\Ebooks\ENGG.MECH\Emech Images\9292_Law of Polyg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57600"/>
            <a:ext cx="5334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8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b="1">
                <a:solidFill>
                  <a:srgbClr val="00B050"/>
                </a:solidFill>
              </a:rPr>
              <a:t>Why engineering mechanics?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754563"/>
          </a:xfrm>
        </p:spPr>
        <p:txBody>
          <a:bodyPr/>
          <a:lstStyle/>
          <a:p>
            <a:pPr algn="just"/>
            <a:r>
              <a:rPr lang="en-US" sz="2400"/>
              <a:t>You have to design a car, which can run at a speed of 80 km/hr. In order to do this, you have to find </a:t>
            </a:r>
            <a:r>
              <a:rPr lang="en-US" sz="2400" i="1">
                <a:solidFill>
                  <a:srgbClr val="FF0000"/>
                </a:solidFill>
              </a:rPr>
              <a:t>engine power and the forces acting on the car body</a:t>
            </a:r>
            <a:r>
              <a:rPr lang="en-US" sz="2400"/>
              <a:t>.</a:t>
            </a:r>
          </a:p>
          <a:p>
            <a:pPr algn="just">
              <a:buFont typeface="Arial" charset="0"/>
              <a:buNone/>
            </a:pPr>
            <a:endParaRPr lang="en-US" sz="2400"/>
          </a:p>
          <a:p>
            <a:pPr algn="just">
              <a:buFont typeface="Arial" charset="0"/>
              <a:buNone/>
            </a:pPr>
            <a:endParaRPr lang="en-US" sz="2400"/>
          </a:p>
          <a:p>
            <a:pPr algn="just">
              <a:buFont typeface="Arial" charset="0"/>
              <a:buNone/>
            </a:pPr>
            <a:endParaRPr lang="en-US" sz="2400"/>
          </a:p>
          <a:p>
            <a:pPr algn="just"/>
            <a:r>
              <a:rPr lang="en-US" sz="2400"/>
              <a:t>To design a dam structure, you need to compute of </a:t>
            </a:r>
            <a:r>
              <a:rPr lang="en-US" sz="2400" i="1">
                <a:solidFill>
                  <a:srgbClr val="FF0000"/>
                </a:solidFill>
              </a:rPr>
              <a:t>deflections  and  internal forces  </a:t>
            </a:r>
            <a:r>
              <a:rPr lang="en-US" sz="2400"/>
              <a:t>within  structures</a:t>
            </a:r>
          </a:p>
          <a:p>
            <a:pPr algn="just">
              <a:buFont typeface="Arial" charset="0"/>
              <a:buNone/>
            </a:pPr>
            <a:endParaRPr lang="en-US" sz="240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t="36264" r="34407" b="17583"/>
          <a:stretch>
            <a:fillRect/>
          </a:stretch>
        </p:blipFill>
        <p:spPr bwMode="auto">
          <a:xfrm>
            <a:off x="4343400" y="4876800"/>
            <a:ext cx="2133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9" t="50000" r="24817" b="28021"/>
          <a:stretch>
            <a:fillRect/>
          </a:stretch>
        </p:blipFill>
        <p:spPr bwMode="auto">
          <a:xfrm>
            <a:off x="5257800" y="2209800"/>
            <a:ext cx="1676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3"/>
          <p:cNvSpPr>
            <a:spLocks noChangeArrowheads="1"/>
          </p:cNvSpPr>
          <p:nvPr/>
        </p:nvSpPr>
        <p:spPr bwMode="auto">
          <a:xfrm>
            <a:off x="228600" y="9144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72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Derived Laws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181600"/>
          </a:xfrm>
        </p:spPr>
        <p:txBody>
          <a:bodyPr/>
          <a:lstStyle/>
          <a:p>
            <a:pPr>
              <a:defRPr/>
            </a:pPr>
            <a:r>
              <a:rPr lang="en-US" sz="2600" kern="1200" dirty="0">
                <a:solidFill>
                  <a:schemeClr val="accent2"/>
                </a:solidFill>
                <a:latin typeface="Calibri" pitchFamily="34" charset="0"/>
              </a:rPr>
              <a:t>Polygon Law of Forces</a:t>
            </a:r>
          </a:p>
          <a:p>
            <a:pPr algn="just">
              <a:buFontTx/>
              <a:buNone/>
              <a:defRPr/>
            </a:pPr>
            <a:r>
              <a:rPr lang="en-US" dirty="0"/>
              <a:t>		</a:t>
            </a:r>
            <a:r>
              <a:rPr lang="en-US" sz="2200" dirty="0">
                <a:latin typeface="Calibri" pitchFamily="34" charset="0"/>
              </a:rPr>
              <a:t>If </a:t>
            </a:r>
            <a:r>
              <a:rPr lang="en-US" sz="2200" i="1" dirty="0">
                <a:solidFill>
                  <a:srgbClr val="FF0000"/>
                </a:solidFill>
                <a:latin typeface="Calibri" pitchFamily="34" charset="0"/>
              </a:rPr>
              <a:t>a number of concurrent forces </a:t>
            </a:r>
            <a:r>
              <a:rPr lang="en-US" sz="2200" dirty="0">
                <a:latin typeface="Calibri" pitchFamily="34" charset="0"/>
              </a:rPr>
              <a:t>acting simultaneously on a body are represented in magnitude and direction by the sides of a polygon, taken in order, then the resultant is represented in magnitude and direction by the closing side of the polygon.</a:t>
            </a:r>
          </a:p>
        </p:txBody>
      </p:sp>
      <p:pic>
        <p:nvPicPr>
          <p:cNvPr id="32773" name="Picture 2" descr="E:\Teaching\Ebooks\ENGG.MECH\Emech Images\9292_Law of Polyg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57600"/>
            <a:ext cx="5334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927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Resolution of forces 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33796" name="Content Placeholder 24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181600"/>
          </a:xfrm>
        </p:spPr>
        <p:txBody>
          <a:bodyPr/>
          <a:lstStyle/>
          <a:p>
            <a:pPr algn="just"/>
            <a:r>
              <a:rPr lang="en-US" sz="2400"/>
              <a:t> Forces acting at some angle from the coordinate axes can be resolved into mutually perpendicular forces called </a:t>
            </a:r>
            <a:r>
              <a:rPr lang="en-US" sz="2400" i="1"/>
              <a:t>components</a:t>
            </a:r>
            <a:r>
              <a:rPr lang="en-US" sz="2400"/>
              <a:t>.</a:t>
            </a:r>
          </a:p>
          <a:p>
            <a:pPr algn="just"/>
            <a:endParaRPr lang="en-US" sz="2400"/>
          </a:p>
          <a:p>
            <a:pPr algn="just"/>
            <a:r>
              <a:rPr lang="en-US" sz="2400"/>
              <a:t> The component of a force parallel to the x-axis is called the x-component, parallel to y-axis the y-component, and so on. </a:t>
            </a:r>
            <a:endParaRPr lang="en-US" sz="1800">
              <a:latin typeface="Calibri" pitchFamily="34" charset="0"/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9" t="28572" r="14494" b="38461"/>
          <a:stretch>
            <a:fillRect/>
          </a:stretch>
        </p:blipFill>
        <p:spPr bwMode="auto">
          <a:xfrm>
            <a:off x="2362200" y="2971800"/>
            <a:ext cx="289560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892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Resolution of forces 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34820" name="Content Placeholder 24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181600"/>
          </a:xfrm>
        </p:spPr>
        <p:txBody>
          <a:bodyPr/>
          <a:lstStyle/>
          <a:p>
            <a:pPr algn="just"/>
            <a:endParaRPr lang="en-US" sz="1800">
              <a:solidFill>
                <a:srgbClr val="555555"/>
              </a:solidFill>
              <a:latin typeface="Verdana" pitchFamily="34" charset="0"/>
            </a:endParaRPr>
          </a:p>
          <a:p>
            <a:pPr algn="just"/>
            <a:r>
              <a:rPr lang="en-US" sz="1800">
                <a:solidFill>
                  <a:srgbClr val="555555"/>
                </a:solidFill>
                <a:latin typeface="Verdana" pitchFamily="34" charset="0"/>
              </a:rPr>
              <a:t>Components of a Force in XY Plane</a:t>
            </a:r>
            <a:endParaRPr lang="en-US" sz="1800">
              <a:latin typeface="Calibri" pitchFamily="34" charset="0"/>
            </a:endParaRP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30769" r="43192" b="34065"/>
          <a:stretch>
            <a:fillRect/>
          </a:stretch>
        </p:blipFill>
        <p:spPr bwMode="auto">
          <a:xfrm>
            <a:off x="1066800" y="2209800"/>
            <a:ext cx="731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8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Resolution of forces 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35844" name="Content Placeholder 24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181600"/>
          </a:xfrm>
        </p:spPr>
        <p:txBody>
          <a:bodyPr/>
          <a:lstStyle/>
          <a:p>
            <a:pPr algn="just"/>
            <a:r>
              <a:rPr lang="en-US" sz="1800">
                <a:solidFill>
                  <a:srgbClr val="555555"/>
                </a:solidFill>
                <a:latin typeface="Verdana" pitchFamily="34" charset="0"/>
              </a:rPr>
              <a:t>Components of a Force in 3D Space</a:t>
            </a:r>
            <a:endParaRPr lang="en-US" sz="1800">
              <a:latin typeface="Calibri" pitchFamily="34" charset="0"/>
            </a:endParaRPr>
          </a:p>
        </p:txBody>
      </p:sp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3242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1447800"/>
            <a:ext cx="504825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22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1371600" y="152400"/>
            <a:ext cx="660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Resolution of forces 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37892" name="Content Placeholder 24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1816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200">
                <a:latin typeface="Calibri" pitchFamily="34" charset="0"/>
              </a:rPr>
              <a:t>To find a resultant of </a:t>
            </a:r>
            <a:r>
              <a:rPr lang="en-US" sz="2200" i="1">
                <a:solidFill>
                  <a:srgbClr val="FF0000"/>
                </a:solidFill>
                <a:latin typeface="Calibri" pitchFamily="34" charset="0"/>
              </a:rPr>
              <a:t>number of forces, </a:t>
            </a:r>
          </a:p>
          <a:p>
            <a:pPr marL="857250" lvl="1" indent="-457200" algn="just">
              <a:buFont typeface="Times New Roman" pitchFamily="18" charset="0"/>
              <a:buAutoNum type="arabicPeriod"/>
            </a:pPr>
            <a:r>
              <a:rPr lang="en-US" sz="1800" i="1">
                <a:solidFill>
                  <a:srgbClr val="FF0000"/>
                </a:solidFill>
                <a:latin typeface="Calibri" pitchFamily="34" charset="0"/>
              </a:rPr>
              <a:t>	</a:t>
            </a:r>
            <a:r>
              <a:rPr lang="en-US" sz="1800" i="1">
                <a:latin typeface="Calibri" pitchFamily="34" charset="0"/>
              </a:rPr>
              <a:t>Determine horizontal and vertical components of all forces.</a:t>
            </a:r>
          </a:p>
          <a:p>
            <a:pPr marL="857250" lvl="1" indent="-457200" algn="just">
              <a:buFont typeface="Times New Roman" pitchFamily="18" charset="0"/>
              <a:buAutoNum type="arabicPeriod"/>
            </a:pPr>
            <a:r>
              <a:rPr lang="en-US" sz="1800" i="1">
                <a:latin typeface="Calibri" pitchFamily="34" charset="0"/>
              </a:rPr>
              <a:t>	Add horizontal forces (F</a:t>
            </a:r>
            <a:r>
              <a:rPr lang="en-US" sz="1800" i="1" baseline="-25000">
                <a:latin typeface="Calibri" pitchFamily="34" charset="0"/>
              </a:rPr>
              <a:t>horiz </a:t>
            </a:r>
            <a:r>
              <a:rPr lang="en-US" sz="1800" i="1">
                <a:latin typeface="Calibri" pitchFamily="34" charset="0"/>
              </a:rPr>
              <a:t>or F</a:t>
            </a:r>
            <a:r>
              <a:rPr lang="en-US" sz="1800" i="1" baseline="-25000">
                <a:latin typeface="Calibri" pitchFamily="34" charset="0"/>
              </a:rPr>
              <a:t>x  </a:t>
            </a:r>
            <a:r>
              <a:rPr lang="en-US" sz="1800" i="1">
                <a:latin typeface="Calibri" pitchFamily="34" charset="0"/>
              </a:rPr>
              <a:t>= </a:t>
            </a:r>
            <a:r>
              <a:rPr lang="en-US" sz="1800">
                <a:latin typeface="Calibri" pitchFamily="34" charset="0"/>
              </a:rPr>
              <a:t>F cos </a:t>
            </a:r>
            <a:r>
              <a:rPr lang="el-GR" sz="1800">
                <a:latin typeface="Calibri" pitchFamily="34" charset="0"/>
              </a:rPr>
              <a:t>θ</a:t>
            </a:r>
            <a:r>
              <a:rPr lang="en-US" sz="1800">
                <a:latin typeface="Calibri" pitchFamily="34" charset="0"/>
              </a:rPr>
              <a:t> )</a:t>
            </a:r>
            <a:r>
              <a:rPr lang="en-US" sz="1800" i="1">
                <a:latin typeface="Calibri" pitchFamily="34" charset="0"/>
              </a:rPr>
              <a:t>.</a:t>
            </a:r>
            <a:endParaRPr lang="en-US" sz="1800" i="1" baseline="-25000">
              <a:latin typeface="Calibri" pitchFamily="34" charset="0"/>
            </a:endParaRPr>
          </a:p>
          <a:p>
            <a:pPr marL="857250" lvl="1" indent="-457200" algn="just">
              <a:buFont typeface="Times New Roman" pitchFamily="18" charset="0"/>
              <a:buAutoNum type="arabicPeriod"/>
            </a:pPr>
            <a:r>
              <a:rPr lang="en-US" sz="1800" i="1">
                <a:latin typeface="Calibri" pitchFamily="34" charset="0"/>
              </a:rPr>
              <a:t>	Similarly, add Vertical Forces (F</a:t>
            </a:r>
            <a:r>
              <a:rPr lang="en-US" sz="1800" i="1" baseline="-25000">
                <a:latin typeface="Calibri" pitchFamily="34" charset="0"/>
              </a:rPr>
              <a:t>vert </a:t>
            </a:r>
            <a:r>
              <a:rPr lang="en-US" sz="1800" i="1">
                <a:latin typeface="Calibri" pitchFamily="34" charset="0"/>
              </a:rPr>
              <a:t>or F</a:t>
            </a:r>
            <a:r>
              <a:rPr lang="en-US" sz="1800" i="1" baseline="-25000">
                <a:latin typeface="Calibri" pitchFamily="34" charset="0"/>
              </a:rPr>
              <a:t>y</a:t>
            </a:r>
            <a:r>
              <a:rPr lang="en-US" sz="1800" i="1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800" i="1">
                <a:latin typeface="Calibri" pitchFamily="34" charset="0"/>
              </a:rPr>
              <a:t>= </a:t>
            </a:r>
            <a:r>
              <a:rPr lang="en-US" sz="1800">
                <a:latin typeface="Calibri" pitchFamily="34" charset="0"/>
              </a:rPr>
              <a:t>F sin </a:t>
            </a:r>
            <a:r>
              <a:rPr lang="el-GR" sz="1800">
                <a:latin typeface="Calibri" pitchFamily="34" charset="0"/>
              </a:rPr>
              <a:t>θ</a:t>
            </a:r>
            <a:r>
              <a:rPr lang="en-US" sz="1800">
                <a:latin typeface="Calibri" pitchFamily="34" charset="0"/>
              </a:rPr>
              <a:t> )</a:t>
            </a:r>
            <a:r>
              <a:rPr lang="en-US" sz="1800" i="1">
                <a:solidFill>
                  <a:srgbClr val="FF0000"/>
                </a:solidFill>
                <a:latin typeface="Calibri" pitchFamily="34" charset="0"/>
              </a:rPr>
              <a:t>.</a:t>
            </a:r>
          </a:p>
          <a:p>
            <a:pPr marL="857250" lvl="1" indent="-457200" algn="just">
              <a:buFont typeface="Times New Roman" pitchFamily="18" charset="0"/>
              <a:buAutoNum type="arabicPeriod"/>
            </a:pPr>
            <a:r>
              <a:rPr lang="en-US" sz="1800" i="1">
                <a:latin typeface="Calibri" pitchFamily="34" charset="0"/>
              </a:rPr>
              <a:t>Find Magnitude and direction of the resultant force</a:t>
            </a:r>
            <a:endParaRPr lang="en-US" sz="1800">
              <a:latin typeface="Calibri" pitchFamily="34" charset="0"/>
            </a:endParaRPr>
          </a:p>
        </p:txBody>
      </p:sp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0"/>
            <a:ext cx="6919913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070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228600" y="152400"/>
            <a:ext cx="838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Resolution of forces – </a:t>
            </a: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cs typeface="+mn-cs"/>
              </a:rPr>
              <a:t>Single Force </a:t>
            </a:r>
            <a:r>
              <a:rPr lang="en-US" altLang="ja-JP" sz="3600" b="1" dirty="0">
                <a:solidFill>
                  <a:srgbClr val="00B050"/>
                </a:solidFill>
                <a:latin typeface="Calibri" pitchFamily="34" charset="0"/>
                <a:ea typeface="+mj-ea"/>
                <a:cs typeface="+mj-cs"/>
              </a:rPr>
              <a:t>Example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422275" y="7620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cs typeface="Angsana New" pitchFamily="18" charset="-34"/>
            </a:endParaRPr>
          </a:p>
        </p:txBody>
      </p:sp>
      <p:pic>
        <p:nvPicPr>
          <p:cNvPr id="38916" name="Picture 5" descr="http://www.physicsclassroom.com/Class/vectors/u3l1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533400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206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Rectangular Components of a Force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2FF85BD-7F73-41D1-A582-2677E489751C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D64043-5998-4837-BB49-6698C0ACA66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74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561975"/>
            <a:ext cx="3836987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571500"/>
            <a:ext cx="40005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" y="3614738"/>
            <a:ext cx="2695576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3" y="3349625"/>
            <a:ext cx="3635375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365375"/>
            <a:ext cx="228917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" r="50000"/>
          <a:stretch>
            <a:fillRect/>
          </a:stretch>
        </p:blipFill>
        <p:spPr bwMode="auto">
          <a:xfrm>
            <a:off x="4221163" y="3349625"/>
            <a:ext cx="2135187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3"/>
          <a:stretch>
            <a:fillRect/>
          </a:stretch>
        </p:blipFill>
        <p:spPr bwMode="auto">
          <a:xfrm>
            <a:off x="6546850" y="3349625"/>
            <a:ext cx="205105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4343400"/>
            <a:ext cx="1714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2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5510213"/>
            <a:ext cx="2433638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914400"/>
            <a:ext cx="4186238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505200" cy="533400"/>
          </a:xfrm>
        </p:spPr>
        <p:txBody>
          <a:bodyPr/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Example 1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228600" y="4114800"/>
            <a:ext cx="8686800" cy="1447800"/>
          </a:xfrm>
        </p:spPr>
        <p:txBody>
          <a:bodyPr/>
          <a:lstStyle/>
          <a:p>
            <a:pPr marL="0" indent="0" algn="just">
              <a:buFont typeface="Arial" charset="0"/>
              <a:buNone/>
            </a:pPr>
            <a:r>
              <a:rPr lang="en-IN" sz="2800"/>
              <a:t>A force of </a:t>
            </a:r>
            <a:r>
              <a:rPr lang="en-IN" sz="2800">
                <a:solidFill>
                  <a:srgbClr val="FF0000"/>
                </a:solidFill>
              </a:rPr>
              <a:t>800 N</a:t>
            </a:r>
            <a:r>
              <a:rPr lang="en-IN" sz="2800"/>
              <a:t> is exerted on a bolt </a:t>
            </a:r>
            <a:r>
              <a:rPr lang="en-IN" sz="2800" i="1">
                <a:solidFill>
                  <a:srgbClr val="FF0000"/>
                </a:solidFill>
              </a:rPr>
              <a:t>A</a:t>
            </a:r>
            <a:r>
              <a:rPr lang="en-IN" sz="2800" i="1"/>
              <a:t> </a:t>
            </a:r>
            <a:r>
              <a:rPr lang="en-IN" sz="2800"/>
              <a:t>as shown in Figure. Determine the horizontal and vertical components of the force.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3CC0B31-EA5E-44E8-BD8D-8CE8028B594B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3E61E-AE01-46F1-BC0D-AF95BFE7E02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3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06E10A4-3DD9-4B78-8FF2-FD1A9D2DD2FB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ED9999-556B-4583-8BF3-AC0DC4D2A29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9461" name="Content Placeholder 2"/>
          <p:cNvSpPr txBox="1">
            <a:spLocks/>
          </p:cNvSpPr>
          <p:nvPr/>
        </p:nvSpPr>
        <p:spPr bwMode="auto">
          <a:xfrm>
            <a:off x="152400" y="4495800"/>
            <a:ext cx="8915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en-IN" sz="2800">
                <a:latin typeface="Calibri" pitchFamily="34" charset="0"/>
              </a:rPr>
              <a:t>A man pulls with a force of </a:t>
            </a:r>
            <a:r>
              <a:rPr lang="en-IN" sz="2800">
                <a:solidFill>
                  <a:srgbClr val="FF0000"/>
                </a:solidFill>
                <a:latin typeface="Calibri" pitchFamily="34" charset="0"/>
              </a:rPr>
              <a:t>300 N</a:t>
            </a:r>
            <a:r>
              <a:rPr lang="en-IN" sz="2800">
                <a:latin typeface="Calibri" pitchFamily="34" charset="0"/>
              </a:rPr>
              <a:t> on a rope attached to a building, as shown in Figure. What are the horizontal and vertical components of the force exerted by the rope at point </a:t>
            </a:r>
            <a:r>
              <a:rPr lang="en-IN" sz="2800" i="1">
                <a:latin typeface="Calibri" pitchFamily="34" charset="0"/>
              </a:rPr>
              <a:t>A </a:t>
            </a:r>
            <a:r>
              <a:rPr lang="en-IN" sz="2800">
                <a:latin typeface="Calibri" pitchFamily="34" charset="0"/>
              </a:rPr>
              <a:t>?</a:t>
            </a:r>
            <a:endParaRPr lang="en-IN" sz="2600">
              <a:latin typeface="Calibri" pitchFamily="34" charset="0"/>
            </a:endParaRPr>
          </a:p>
        </p:txBody>
      </p:sp>
      <p:sp>
        <p:nvSpPr>
          <p:cNvPr id="19462" name="Title 1"/>
          <p:cNvSpPr txBox="1">
            <a:spLocks/>
          </p:cNvSpPr>
          <p:nvPr/>
        </p:nvSpPr>
        <p:spPr bwMode="auto">
          <a:xfrm>
            <a:off x="473075" y="228600"/>
            <a:ext cx="2133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Example 2</a:t>
            </a:r>
          </a:p>
        </p:txBody>
      </p:sp>
      <p:pic>
        <p:nvPicPr>
          <p:cNvPr id="194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762000"/>
            <a:ext cx="4891087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sz="3600" b="1">
                <a:solidFill>
                  <a:srgbClr val="00B050"/>
                </a:solidFill>
              </a:rPr>
              <a:t>What is engineering mechanics?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4754563"/>
          </a:xfrm>
        </p:spPr>
        <p:txBody>
          <a:bodyPr/>
          <a:lstStyle/>
          <a:p>
            <a:pPr algn="just"/>
            <a:r>
              <a:rPr lang="en-US" sz="2400"/>
              <a:t>It is a branch of science which deals with </a:t>
            </a:r>
            <a:r>
              <a:rPr lang="en-US" sz="2400" i="1">
                <a:solidFill>
                  <a:srgbClr val="FF0000"/>
                </a:solidFill>
              </a:rPr>
              <a:t>the behavior of body at rest or in motion </a:t>
            </a:r>
            <a:r>
              <a:rPr lang="en-US" sz="2400"/>
              <a:t>under the action of forces.</a:t>
            </a:r>
          </a:p>
          <a:p>
            <a:pPr algn="just">
              <a:buFont typeface="Arial" charset="0"/>
              <a:buNone/>
            </a:pPr>
            <a:endParaRPr lang="en-US" sz="2400"/>
          </a:p>
          <a:p>
            <a:pPr algn="just">
              <a:buFont typeface="Arial" charset="0"/>
              <a:buNone/>
            </a:pPr>
            <a:endParaRPr lang="en-US" sz="2400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3733800" y="2209800"/>
            <a:ext cx="2054225" cy="1063625"/>
          </a:xfrm>
          <a:prstGeom prst="ellipse">
            <a:avLst/>
          </a:prstGeom>
          <a:solidFill>
            <a:srgbClr val="FF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r>
              <a:rPr lang="en-US" sz="2400">
                <a:latin typeface="Calibri" pitchFamily="34" charset="0"/>
              </a:rPr>
              <a:t>Mechanics</a:t>
            </a: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H="1">
            <a:off x="3200400" y="3048000"/>
            <a:ext cx="685800" cy="623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4876800" y="3276600"/>
            <a:ext cx="76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6324600" y="3429000"/>
            <a:ext cx="2438400" cy="1063625"/>
          </a:xfrm>
          <a:prstGeom prst="ellipse">
            <a:avLst/>
          </a:prstGeom>
          <a:solidFill>
            <a:srgbClr val="CC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r>
              <a:rPr lang="en-US">
                <a:latin typeface="Calibri" pitchFamily="34" charset="0"/>
              </a:rPr>
              <a:t>Mechanics of Fluids</a:t>
            </a: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990600" y="3992563"/>
            <a:ext cx="1208088" cy="731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>
            <a:off x="2667000" y="4419600"/>
            <a:ext cx="609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1828800" y="5715000"/>
            <a:ext cx="1524000" cy="7556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r>
              <a:rPr lang="en-US" sz="2000">
                <a:latin typeface="Calibri" pitchFamily="34" charset="0"/>
              </a:rPr>
              <a:t>Kinematics</a:t>
            </a:r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3886200" y="5562600"/>
            <a:ext cx="1524000" cy="7556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r>
              <a:rPr lang="en-US" sz="2000">
                <a:latin typeface="Calibri" pitchFamily="34" charset="0"/>
              </a:rPr>
              <a:t>Kinetics</a:t>
            </a:r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5562600" y="3048000"/>
            <a:ext cx="11430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" name="Oval 24"/>
          <p:cNvSpPr>
            <a:spLocks noChangeArrowheads="1"/>
          </p:cNvSpPr>
          <p:nvPr/>
        </p:nvSpPr>
        <p:spPr bwMode="auto">
          <a:xfrm>
            <a:off x="3733800" y="3657600"/>
            <a:ext cx="2438400" cy="1063625"/>
          </a:xfrm>
          <a:prstGeom prst="ellipse">
            <a:avLst/>
          </a:prstGeom>
          <a:solidFill>
            <a:srgbClr val="CC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r>
              <a:rPr lang="en-US">
                <a:latin typeface="Calibri" pitchFamily="34" charset="0"/>
              </a:rPr>
              <a:t>       Mechanics of </a:t>
            </a:r>
          </a:p>
          <a:p>
            <a:r>
              <a:rPr lang="en-US">
                <a:latin typeface="Calibri" pitchFamily="34" charset="0"/>
              </a:rPr>
              <a:t>Deformable bodies</a:t>
            </a:r>
          </a:p>
        </p:txBody>
      </p:sp>
      <p:sp>
        <p:nvSpPr>
          <p:cNvPr id="39" name="Oval 24"/>
          <p:cNvSpPr>
            <a:spLocks noChangeArrowheads="1"/>
          </p:cNvSpPr>
          <p:nvPr/>
        </p:nvSpPr>
        <p:spPr bwMode="auto">
          <a:xfrm>
            <a:off x="990600" y="3429000"/>
            <a:ext cx="2438400" cy="1063625"/>
          </a:xfrm>
          <a:prstGeom prst="ellipse">
            <a:avLst/>
          </a:prstGeom>
          <a:solidFill>
            <a:srgbClr val="CC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r>
              <a:rPr lang="en-US">
                <a:latin typeface="Calibri" pitchFamily="34" charset="0"/>
              </a:rPr>
              <a:t>    Mechanics of </a:t>
            </a:r>
          </a:p>
          <a:p>
            <a:r>
              <a:rPr lang="en-US">
                <a:latin typeface="Calibri" pitchFamily="34" charset="0"/>
              </a:rPr>
              <a:t>    Rigid bodies</a:t>
            </a:r>
          </a:p>
        </p:txBody>
      </p:sp>
      <p:sp>
        <p:nvSpPr>
          <p:cNvPr id="40" name="Oval 41"/>
          <p:cNvSpPr>
            <a:spLocks noChangeArrowheads="1"/>
          </p:cNvSpPr>
          <p:nvPr/>
        </p:nvSpPr>
        <p:spPr bwMode="auto">
          <a:xfrm>
            <a:off x="0" y="4724400"/>
            <a:ext cx="1676400" cy="685800"/>
          </a:xfrm>
          <a:prstGeom prst="ellipse">
            <a:avLst/>
          </a:prstGeom>
          <a:solidFill>
            <a:srgbClr val="FFCC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r>
              <a:rPr lang="en-US" sz="2400">
                <a:latin typeface="Calibri" pitchFamily="34" charset="0"/>
              </a:rPr>
              <a:t>Statics</a:t>
            </a:r>
          </a:p>
        </p:txBody>
      </p:sp>
      <p:sp>
        <p:nvSpPr>
          <p:cNvPr id="41" name="Oval 41"/>
          <p:cNvSpPr>
            <a:spLocks noChangeArrowheads="1"/>
          </p:cNvSpPr>
          <p:nvPr/>
        </p:nvSpPr>
        <p:spPr bwMode="auto">
          <a:xfrm>
            <a:off x="2514600" y="4800600"/>
            <a:ext cx="1676400" cy="685800"/>
          </a:xfrm>
          <a:prstGeom prst="ellipse">
            <a:avLst/>
          </a:prstGeom>
          <a:solidFill>
            <a:srgbClr val="FFCC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r>
              <a:rPr lang="en-US" sz="2400">
                <a:latin typeface="Calibri" pitchFamily="34" charset="0"/>
              </a:rPr>
              <a:t>Dynamics</a:t>
            </a:r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3733800" y="5410200"/>
            <a:ext cx="457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3" name="Line 27"/>
          <p:cNvSpPr>
            <a:spLocks noChangeShapeType="1"/>
          </p:cNvSpPr>
          <p:nvPr/>
        </p:nvSpPr>
        <p:spPr bwMode="auto">
          <a:xfrm flipH="1">
            <a:off x="2819400" y="5486400"/>
            <a:ext cx="533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4" name="Rectangle 19"/>
          <p:cNvSpPr>
            <a:spLocks noChangeArrowheads="1"/>
          </p:cNvSpPr>
          <p:nvPr/>
        </p:nvSpPr>
        <p:spPr bwMode="auto">
          <a:xfrm>
            <a:off x="5867400" y="4572000"/>
            <a:ext cx="3276600" cy="1447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>
                <a:latin typeface="Calibri" pitchFamily="34" charset="0"/>
              </a:rPr>
              <a:t>Statics: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solidFill>
                  <a:schemeClr val="accent2"/>
                </a:solidFill>
                <a:latin typeface="Calibri" pitchFamily="34" charset="0"/>
              </a:rPr>
              <a:t>  </a:t>
            </a:r>
            <a:r>
              <a:rPr lang="en-US" sz="2000">
                <a:latin typeface="Calibri" pitchFamily="34" charset="0"/>
              </a:rPr>
              <a:t>    Bodies </a:t>
            </a:r>
            <a:r>
              <a:rPr lang="en-US" sz="2000" u="sng">
                <a:solidFill>
                  <a:schemeClr val="accent2"/>
                </a:solidFill>
                <a:latin typeface="Calibri" pitchFamily="34" charset="0"/>
              </a:rPr>
              <a:t>at rest</a:t>
            </a:r>
            <a:r>
              <a:rPr lang="en-US" sz="2000">
                <a:solidFill>
                  <a:schemeClr val="accent2"/>
                </a:solidFill>
                <a:latin typeface="Calibri" pitchFamily="34" charset="0"/>
              </a:rPr>
              <a:t> (Equilibrium</a:t>
            </a:r>
            <a:r>
              <a:rPr lang="en-US" sz="2000">
                <a:latin typeface="Calibri" pitchFamily="34" charset="0"/>
              </a:rPr>
              <a:t> of bodies i.e. no motion) under action of Forces. </a:t>
            </a:r>
          </a:p>
        </p:txBody>
      </p:sp>
      <p:sp>
        <p:nvSpPr>
          <p:cNvPr id="45" name="Rectangle 36"/>
          <p:cNvSpPr>
            <a:spLocks noChangeArrowheads="1"/>
          </p:cNvSpPr>
          <p:nvPr/>
        </p:nvSpPr>
        <p:spPr bwMode="auto">
          <a:xfrm>
            <a:off x="5861050" y="6096000"/>
            <a:ext cx="3282950" cy="5222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>
                <a:latin typeface="Calibri" pitchFamily="34" charset="0"/>
              </a:rPr>
              <a:t>Dynamics:  </a:t>
            </a:r>
            <a:r>
              <a:rPr lang="en-US" sz="2000" u="sng">
                <a:solidFill>
                  <a:schemeClr val="accent2"/>
                </a:solidFill>
                <a:latin typeface="Calibri" pitchFamily="34" charset="0"/>
              </a:rPr>
              <a:t>Motion</a:t>
            </a:r>
            <a:r>
              <a:rPr lang="en-US" sz="2000" u="sng">
                <a:latin typeface="Calibri" pitchFamily="34" charset="0"/>
              </a:rPr>
              <a:t> </a:t>
            </a:r>
            <a:r>
              <a:rPr lang="en-US" sz="2000">
                <a:latin typeface="Calibri" pitchFamily="34" charset="0"/>
              </a:rPr>
              <a:t>of bodies</a:t>
            </a:r>
          </a:p>
        </p:txBody>
      </p:sp>
      <p:sp>
        <p:nvSpPr>
          <p:cNvPr id="46" name="Rectangle 30"/>
          <p:cNvSpPr>
            <a:spLocks noChangeArrowheads="1"/>
          </p:cNvSpPr>
          <p:nvPr/>
        </p:nvSpPr>
        <p:spPr bwMode="auto">
          <a:xfrm>
            <a:off x="1524000" y="6400800"/>
            <a:ext cx="2209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alibri" pitchFamily="34" charset="0"/>
              </a:rPr>
              <a:t>-   without considering force</a:t>
            </a:r>
          </a:p>
        </p:txBody>
      </p:sp>
      <p:sp>
        <p:nvSpPr>
          <p:cNvPr id="47" name="Rectangle 30"/>
          <p:cNvSpPr>
            <a:spLocks noChangeArrowheads="1"/>
          </p:cNvSpPr>
          <p:nvPr/>
        </p:nvSpPr>
        <p:spPr bwMode="auto">
          <a:xfrm>
            <a:off x="4038600" y="6324600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alibri" pitchFamily="34" charset="0"/>
              </a:rPr>
              <a:t>-  considering force</a:t>
            </a:r>
          </a:p>
        </p:txBody>
      </p:sp>
      <p:sp>
        <p:nvSpPr>
          <p:cNvPr id="16407" name="Rectangle 3"/>
          <p:cNvSpPr>
            <a:spLocks noChangeArrowheads="1"/>
          </p:cNvSpPr>
          <p:nvPr/>
        </p:nvSpPr>
        <p:spPr bwMode="auto">
          <a:xfrm>
            <a:off x="422275" y="914400"/>
            <a:ext cx="8721725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2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609600"/>
            <a:ext cx="7162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647700"/>
            <a:ext cx="24384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42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50838" y="-304800"/>
            <a:ext cx="8229600" cy="1143000"/>
          </a:xfrm>
        </p:spPr>
        <p:txBody>
          <a:bodyPr/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Resultant of Several Concurrent Forces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2747DE-4067-4B0C-8B7C-979D4F3009DD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B448A8-35C9-4A2F-BD8F-DFBDA43B525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2048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124200"/>
            <a:ext cx="2486025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2198688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38200"/>
            <a:ext cx="2284413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63" y="1450975"/>
            <a:ext cx="6534150" cy="111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87625"/>
            <a:ext cx="6030913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3162300"/>
            <a:ext cx="3760787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37319" y="4485120"/>
            <a:ext cx="3050579" cy="1009956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IN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2E3F2FD-AFB1-4F32-B728-D38F896208AF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5EDBC-5288-44FC-8FEB-8C883F75627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2150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3505200" cy="533400"/>
          </a:xfrm>
        </p:spPr>
        <p:txBody>
          <a:bodyPr/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Class Problem 3</a:t>
            </a:r>
          </a:p>
        </p:txBody>
      </p:sp>
      <p:pic>
        <p:nvPicPr>
          <p:cNvPr id="215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03300"/>
            <a:ext cx="609282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10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349510"/>
              </p:ext>
            </p:extLst>
          </p:nvPr>
        </p:nvGraphicFramePr>
        <p:xfrm>
          <a:off x="6992938" y="5494338"/>
          <a:ext cx="138603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4" imgW="1218960" imgH="241200" progId="Equation.3">
                  <p:embed/>
                </p:oleObj>
              </mc:Choice>
              <mc:Fallback>
                <p:oleObj name="Equation" r:id="rId4" imgW="1218960" imgH="241200" progId="Equation.3">
                  <p:embed/>
                  <p:pic>
                    <p:nvPicPr>
                      <p:cNvPr id="8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2938" y="5494338"/>
                        <a:ext cx="1386038" cy="27432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878519"/>
              </p:ext>
            </p:extLst>
          </p:nvPr>
        </p:nvGraphicFramePr>
        <p:xfrm>
          <a:off x="6992938" y="6051550"/>
          <a:ext cx="1010653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6" imgW="888840" imgH="241200" progId="Equation.3">
                  <p:embed/>
                </p:oleObj>
              </mc:Choice>
              <mc:Fallback>
                <p:oleObj name="Equation" r:id="rId6" imgW="888840" imgH="241200" progId="Equation.3">
                  <p:embed/>
                  <p:pic>
                    <p:nvPicPr>
                      <p:cNvPr id="9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2938" y="6051550"/>
                        <a:ext cx="1010653" cy="27432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E3FC8-AD2A-424B-BC64-854942706A79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757BBD-F4E2-4873-85BB-2A2CE3CAB56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0560" y="3200400"/>
            <a:ext cx="762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First resolved all the forces in vertical and horizontal directions; </a:t>
            </a:r>
          </a:p>
          <a:p>
            <a:r>
              <a:rPr lang="en-IN" sz="2400" dirty="0"/>
              <a:t>Let ∑H = Sum of Horizontal components </a:t>
            </a:r>
          </a:p>
          <a:p>
            <a:r>
              <a:rPr lang="en-IN" sz="2400" dirty="0"/>
              <a:t>∑V = Sum of Vertical components </a:t>
            </a:r>
          </a:p>
          <a:p>
            <a:r>
              <a:rPr lang="en-IN" sz="2400" dirty="0"/>
              <a:t>∑H = 150 </a:t>
            </a:r>
            <a:r>
              <a:rPr lang="en-IN" sz="2400" dirty="0" err="1"/>
              <a:t>cos</a:t>
            </a:r>
            <a:r>
              <a:rPr lang="en-IN" sz="2400" dirty="0"/>
              <a:t> 30° + 80 </a:t>
            </a:r>
            <a:r>
              <a:rPr lang="en-IN" sz="2400" dirty="0" err="1"/>
              <a:t>cos</a:t>
            </a:r>
            <a:r>
              <a:rPr lang="en-IN" sz="2400" dirty="0"/>
              <a:t> 110° + 110 </a:t>
            </a:r>
            <a:r>
              <a:rPr lang="en-IN" sz="2400" dirty="0" err="1"/>
              <a:t>cos</a:t>
            </a:r>
            <a:r>
              <a:rPr lang="en-IN" sz="2400" dirty="0"/>
              <a:t> 270° + 100 </a:t>
            </a:r>
            <a:r>
              <a:rPr lang="en-IN" sz="2400" dirty="0" err="1"/>
              <a:t>cos</a:t>
            </a:r>
            <a:r>
              <a:rPr lang="en-IN" sz="2400" dirty="0"/>
              <a:t> 345° = </a:t>
            </a:r>
            <a:r>
              <a:rPr lang="en-IN" sz="2400" dirty="0">
                <a:solidFill>
                  <a:srgbClr val="FF0000"/>
                </a:solidFill>
              </a:rPr>
              <a:t>199.13N</a:t>
            </a:r>
            <a:r>
              <a:rPr lang="en-IN" sz="2400" dirty="0"/>
              <a:t>..........(i) </a:t>
            </a:r>
          </a:p>
          <a:p>
            <a:r>
              <a:rPr lang="en-IN" sz="2400" dirty="0"/>
              <a:t>∑V = 150 sin 30° + 80 sin 110° + 110 sin 270° + 100 sin 345° = </a:t>
            </a:r>
            <a:r>
              <a:rPr lang="en-IN" sz="2400" dirty="0">
                <a:solidFill>
                  <a:srgbClr val="FF0000"/>
                </a:solidFill>
              </a:rPr>
              <a:t>14.29N</a:t>
            </a:r>
            <a:endParaRPr lang="en-IN" sz="2400" dirty="0">
              <a:solidFill>
                <a:srgbClr val="FF0000"/>
              </a:solidFill>
              <a:effectLst/>
            </a:endParaRPr>
          </a:p>
        </p:txBody>
      </p:sp>
      <p:pic>
        <p:nvPicPr>
          <p:cNvPr id="59394" name="Picture 2" descr="https://www.sarthaks.com/?qa=blob&amp;qa_blobid=105010040360522894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1000"/>
            <a:ext cx="3657600" cy="267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146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E3FC8-AD2A-424B-BC64-854942706A79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757BBD-F4E2-4873-85BB-2A2CE3CAB56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2136339"/>
            <a:ext cx="8458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R = (∑H2 + ∑V2)1/2 = {(199.13)2 + (14.29)2}1/2 </a:t>
            </a:r>
          </a:p>
          <a:p>
            <a:r>
              <a:rPr lang="en-US" sz="2800" b="1" dirty="0"/>
              <a:t>R = 199.6N </a:t>
            </a:r>
          </a:p>
          <a:p>
            <a:r>
              <a:rPr lang="en-US" sz="2800" b="1" dirty="0"/>
              <a:t>Let angle made by resultant is θ </a:t>
            </a:r>
          </a:p>
          <a:p>
            <a:r>
              <a:rPr lang="en-US" sz="2800" b="1" dirty="0" err="1"/>
              <a:t>tanθ</a:t>
            </a:r>
            <a:r>
              <a:rPr lang="en-US" sz="2800" b="1" dirty="0"/>
              <a:t> = ∑V/∑H = 14.29/199.13 = 4.11º</a:t>
            </a:r>
            <a:endParaRPr 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0566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3505200" cy="533400"/>
          </a:xfrm>
        </p:spPr>
        <p:txBody>
          <a:bodyPr/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Class Problem 1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305800" cy="1143000"/>
          </a:xfrm>
        </p:spPr>
        <p:txBody>
          <a:bodyPr/>
          <a:lstStyle/>
          <a:p>
            <a:pPr marL="0" indent="0" algn="just">
              <a:buFont typeface="Arial" charset="0"/>
              <a:buNone/>
            </a:pPr>
            <a:r>
              <a:rPr lang="en-IN" dirty="0"/>
              <a:t>The two forces </a:t>
            </a:r>
            <a:r>
              <a:rPr lang="en-IN" dirty="0">
                <a:solidFill>
                  <a:srgbClr val="FF0000"/>
                </a:solidFill>
              </a:rPr>
              <a:t>P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Q </a:t>
            </a:r>
            <a:r>
              <a:rPr lang="en-IN" dirty="0"/>
              <a:t>act on a bolt A. Determine their </a:t>
            </a:r>
            <a:r>
              <a:rPr lang="en-IN" dirty="0">
                <a:solidFill>
                  <a:srgbClr val="FF0000"/>
                </a:solidFill>
              </a:rPr>
              <a:t>resultant</a:t>
            </a:r>
            <a:r>
              <a:rPr lang="en-IN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49399DD-76D8-4676-9620-8BBC78DB36F6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82018F-33DB-47E7-AE4D-9C273A8525C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53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14400"/>
            <a:ext cx="461645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495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2 - </a:t>
            </a:r>
            <a:fld id="{F82D1FCA-32AF-4E86-95A7-2C43ED851D78}" type="slidenum">
              <a:rPr lang="en-US">
                <a:latin typeface="Arial" pitchFamily="34" charset="0"/>
                <a:cs typeface="Arial" pitchFamily="34" charset="0"/>
              </a:rPr>
              <a:pPr/>
              <a:t>46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6" name="Picture 1028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4" y="1066800"/>
            <a:ext cx="3316698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802" name="Object 10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167092"/>
              </p:ext>
            </p:extLst>
          </p:nvPr>
        </p:nvGraphicFramePr>
        <p:xfrm>
          <a:off x="4648200" y="3124200"/>
          <a:ext cx="2512612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4" imgW="2006280" imgH="291960" progId="Equation.3">
                  <p:embed/>
                </p:oleObj>
              </mc:Choice>
              <mc:Fallback>
                <p:oleObj name="Equation" r:id="rId4" imgW="2006280" imgH="291960" progId="Equation.3">
                  <p:embed/>
                  <p:pic>
                    <p:nvPicPr>
                      <p:cNvPr id="33802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124200"/>
                        <a:ext cx="2512612" cy="36576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803" name="Picture 1035" descr="C:\DOCUME~1\WALTOL~1\LOCALS~1\Temp\\msotw9_temp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2" y="3810000"/>
            <a:ext cx="3169919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0" y="152400"/>
            <a:ext cx="2416969" cy="715962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Solution</a:t>
            </a:r>
          </a:p>
        </p:txBody>
      </p:sp>
      <p:sp>
        <p:nvSpPr>
          <p:cNvPr id="13" name="Rectangle 1032"/>
          <p:cNvSpPr>
            <a:spLocks noChangeArrowheads="1"/>
          </p:cNvSpPr>
          <p:nvPr/>
        </p:nvSpPr>
        <p:spPr bwMode="auto">
          <a:xfrm>
            <a:off x="3654425" y="848142"/>
            <a:ext cx="527367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7013" indent="-227013" algn="just"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 parallelogram with sides equal to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Q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is drawn to scale.  </a:t>
            </a:r>
          </a:p>
          <a:p>
            <a:pPr marL="227013" indent="-227013" algn="just"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magnitude and direction of the resultant or of the diagonal to the parallelogram are measured,</a:t>
            </a:r>
          </a:p>
        </p:txBody>
      </p:sp>
      <p:sp>
        <p:nvSpPr>
          <p:cNvPr id="14" name="Rectangle 1036"/>
          <p:cNvSpPr>
            <a:spLocks noChangeArrowheads="1"/>
          </p:cNvSpPr>
          <p:nvPr/>
        </p:nvSpPr>
        <p:spPr bwMode="auto">
          <a:xfrm>
            <a:off x="3654425" y="3617913"/>
            <a:ext cx="527367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7013" indent="-227013" algn="just"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 triangle is drawn with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Q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head-to-tail and to scale. </a:t>
            </a:r>
          </a:p>
          <a:p>
            <a:pPr marL="227013" indent="-227013" algn="just"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magnitude and direction of the resultant or of the third side of the triangle are measured,</a:t>
            </a:r>
          </a:p>
        </p:txBody>
      </p:sp>
      <p:graphicFrame>
        <p:nvGraphicFramePr>
          <p:cNvPr id="15" name="Object 10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687285"/>
              </p:ext>
            </p:extLst>
          </p:nvPr>
        </p:nvGraphicFramePr>
        <p:xfrm>
          <a:off x="4648200" y="6019800"/>
          <a:ext cx="2496710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7" imgW="1993680" imgH="291960" progId="Equation.3">
                  <p:embed/>
                </p:oleObj>
              </mc:Choice>
              <mc:Fallback>
                <p:oleObj name="Equation" r:id="rId7" imgW="1993680" imgH="291960" progId="Equation.3">
                  <p:embed/>
                  <p:pic>
                    <p:nvPicPr>
                      <p:cNvPr id="15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6019800"/>
                        <a:ext cx="2496710" cy="36576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474171" y="228600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Graphical solution</a:t>
            </a:r>
          </a:p>
        </p:txBody>
      </p:sp>
    </p:spTree>
    <p:extLst>
      <p:ext uri="{BB962C8B-B14F-4D97-AF65-F5344CB8AC3E}">
        <p14:creationId xmlns:p14="http://schemas.microsoft.com/office/powerpoint/2010/main" val="429170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2 - </a:t>
            </a:r>
            <a:fld id="{6EB0B25D-CC4E-4B9D-981B-8904A3AC5F91}" type="slidenum">
              <a:rPr lang="en-US">
                <a:latin typeface="Arial" pitchFamily="34" charset="0"/>
                <a:cs typeface="Arial" pitchFamily="34" charset="0"/>
              </a:rPr>
              <a:pPr/>
              <a:t>47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4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" y="1079499"/>
            <a:ext cx="3933346" cy="256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4084320" y="906959"/>
            <a:ext cx="406908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Apply the triangle rule,</a:t>
            </a:r>
            <a:br>
              <a:rPr lang="en-US" sz="2200" dirty="0">
                <a:latin typeface="Arial" pitchFamily="34" charset="0"/>
                <a:cs typeface="Arial" pitchFamily="34" charset="0"/>
              </a:rPr>
            </a:br>
            <a:r>
              <a:rPr lang="en-US" sz="2200" dirty="0">
                <a:latin typeface="Arial" pitchFamily="34" charset="0"/>
                <a:cs typeface="Arial" pitchFamily="34" charset="0"/>
              </a:rPr>
              <a:t>From the Law of Cosines,</a:t>
            </a:r>
          </a:p>
        </p:txBody>
      </p:sp>
      <p:graphicFrame>
        <p:nvGraphicFramePr>
          <p:cNvPr id="358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64796"/>
              </p:ext>
            </p:extLst>
          </p:nvPr>
        </p:nvGraphicFramePr>
        <p:xfrm>
          <a:off x="4038600" y="1752600"/>
          <a:ext cx="4800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4" imgW="4800600" imgH="761760" progId="Equation.3">
                  <p:embed/>
                </p:oleObj>
              </mc:Choice>
              <mc:Fallback>
                <p:oleObj name="Equation" r:id="rId4" imgW="4800600" imgH="761760" progId="Equation.3">
                  <p:embed/>
                  <p:pic>
                    <p:nvPicPr>
                      <p:cNvPr id="358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752600"/>
                        <a:ext cx="4800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842992"/>
              </p:ext>
            </p:extLst>
          </p:nvPr>
        </p:nvGraphicFramePr>
        <p:xfrm>
          <a:off x="5257800" y="3670300"/>
          <a:ext cx="2438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6" imgW="2438280" imgH="2425680" progId="Equation.3">
                  <p:embed/>
                </p:oleObj>
              </mc:Choice>
              <mc:Fallback>
                <p:oleObj name="Equation" r:id="rId6" imgW="2438280" imgH="2425680" progId="Equation.3">
                  <p:embed/>
                  <p:pic>
                    <p:nvPicPr>
                      <p:cNvPr id="358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670300"/>
                        <a:ext cx="2438400" cy="242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869748"/>
              </p:ext>
            </p:extLst>
          </p:nvPr>
        </p:nvGraphicFramePr>
        <p:xfrm>
          <a:off x="4886960" y="2797175"/>
          <a:ext cx="1400476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8" imgW="1231560" imgH="241200" progId="Equation.3">
                  <p:embed/>
                </p:oleObj>
              </mc:Choice>
              <mc:Fallback>
                <p:oleObj name="Equation" r:id="rId8" imgW="1231560" imgH="241200" progId="Equation.3">
                  <p:embed/>
                  <p:pic>
                    <p:nvPicPr>
                      <p:cNvPr id="3584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960" y="2797175"/>
                        <a:ext cx="1400476" cy="27432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4114800" y="3153410"/>
            <a:ext cx="3200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From the Law of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Sines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</a:t>
            </a:r>
          </a:p>
        </p:txBody>
      </p:sp>
      <p:graphicFrame>
        <p:nvGraphicFramePr>
          <p:cNvPr id="358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216952"/>
              </p:ext>
            </p:extLst>
          </p:nvPr>
        </p:nvGraphicFramePr>
        <p:xfrm>
          <a:off x="5181600" y="6311900"/>
          <a:ext cx="1284973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10" imgW="1130040" imgH="241200" progId="Equation.3">
                  <p:embed/>
                </p:oleObj>
              </mc:Choice>
              <mc:Fallback>
                <p:oleObj name="Equation" r:id="rId10" imgW="1130040" imgH="241200" progId="Equation.3">
                  <p:embed/>
                  <p:pic>
                    <p:nvPicPr>
                      <p:cNvPr id="3585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6311900"/>
                        <a:ext cx="1284973" cy="27432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053840" y="304800"/>
            <a:ext cx="3514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Trigonometric solution</a:t>
            </a:r>
          </a:p>
        </p:txBody>
      </p:sp>
    </p:spTree>
    <p:extLst>
      <p:ext uri="{BB962C8B-B14F-4D97-AF65-F5344CB8AC3E}">
        <p14:creationId xmlns:p14="http://schemas.microsoft.com/office/powerpoint/2010/main" val="2954677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resultant of the three forces of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28774"/>
            <a:ext cx="7086599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652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481013"/>
            <a:ext cx="7800975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22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00B050"/>
                </a:solidFill>
              </a:rPr>
              <a:t>Outline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sz="2800"/>
              <a:t>Forces in plane</a:t>
            </a:r>
          </a:p>
          <a:p>
            <a:pPr lvl="1">
              <a:spcBef>
                <a:spcPts val="300"/>
              </a:spcBef>
            </a:pPr>
            <a:r>
              <a:rPr lang="en-US">
                <a:solidFill>
                  <a:srgbClr val="FF0000"/>
                </a:solidFill>
              </a:rPr>
              <a:t>Resultant</a:t>
            </a:r>
          </a:p>
          <a:p>
            <a:pPr lvl="2">
              <a:spcBef>
                <a:spcPts val="300"/>
              </a:spcBef>
            </a:pPr>
            <a:r>
              <a:rPr lang="en-US">
                <a:solidFill>
                  <a:srgbClr val="0070C0"/>
                </a:solidFill>
              </a:rPr>
              <a:t>Two forces -parallelogram and triangular law</a:t>
            </a:r>
          </a:p>
          <a:p>
            <a:pPr lvl="2">
              <a:spcBef>
                <a:spcPts val="300"/>
              </a:spcBef>
            </a:pPr>
            <a:r>
              <a:rPr lang="en-US">
                <a:solidFill>
                  <a:srgbClr val="0070C0"/>
                </a:solidFill>
              </a:rPr>
              <a:t>Resultant of several forces - polygon law and rectangular components  </a:t>
            </a:r>
          </a:p>
          <a:p>
            <a:pPr lvl="1">
              <a:spcBef>
                <a:spcPts val="300"/>
              </a:spcBef>
            </a:pPr>
            <a:r>
              <a:rPr lang="en-US">
                <a:solidFill>
                  <a:srgbClr val="FF0000"/>
                </a:solidFill>
              </a:rPr>
              <a:t>Equilibrium of a particle</a:t>
            </a:r>
          </a:p>
          <a:p>
            <a:pPr lvl="2">
              <a:spcBef>
                <a:spcPts val="300"/>
              </a:spcBef>
            </a:pPr>
            <a:r>
              <a:rPr lang="en-US">
                <a:solidFill>
                  <a:srgbClr val="0070C0"/>
                </a:solidFill>
              </a:rPr>
              <a:t>Free body diagram</a:t>
            </a:r>
          </a:p>
          <a:p>
            <a:pPr lvl="2">
              <a:spcBef>
                <a:spcPts val="300"/>
              </a:spcBef>
            </a:pPr>
            <a:r>
              <a:rPr lang="en-US">
                <a:solidFill>
                  <a:srgbClr val="0070C0"/>
                </a:solidFill>
              </a:rPr>
              <a:t>Lami’s theorem</a:t>
            </a:r>
          </a:p>
          <a:p>
            <a:pPr lvl="2">
              <a:spcBef>
                <a:spcPts val="300"/>
              </a:spcBef>
            </a:pPr>
            <a:r>
              <a:rPr lang="en-US">
                <a:solidFill>
                  <a:srgbClr val="0070C0"/>
                </a:solidFill>
              </a:rPr>
              <a:t>Rectangular components</a:t>
            </a:r>
          </a:p>
          <a:p>
            <a:pPr>
              <a:spcBef>
                <a:spcPts val="300"/>
              </a:spcBef>
            </a:pPr>
            <a:r>
              <a:rPr lang="en-US" sz="2800"/>
              <a:t>Forces in space</a:t>
            </a:r>
          </a:p>
          <a:p>
            <a:pPr lvl="1">
              <a:spcBef>
                <a:spcPts val="300"/>
              </a:spcBef>
            </a:pPr>
            <a:r>
              <a:rPr lang="en-US" sz="2400">
                <a:solidFill>
                  <a:srgbClr val="FF0000"/>
                </a:solidFill>
              </a:rPr>
              <a:t>Rectangular components</a:t>
            </a:r>
          </a:p>
          <a:p>
            <a:pPr lvl="1">
              <a:spcBef>
                <a:spcPts val="300"/>
              </a:spcBef>
            </a:pPr>
            <a:r>
              <a:rPr lang="en-US" sz="2400">
                <a:solidFill>
                  <a:srgbClr val="FF0000"/>
                </a:solidFill>
              </a:rPr>
              <a:t>Resultant</a:t>
            </a:r>
          </a:p>
          <a:p>
            <a:pPr lvl="1">
              <a:spcBef>
                <a:spcPts val="300"/>
              </a:spcBef>
            </a:pPr>
            <a:r>
              <a:rPr lang="en-US" sz="2400">
                <a:solidFill>
                  <a:srgbClr val="FF0000"/>
                </a:solidFill>
              </a:rPr>
              <a:t>Equilibrium of a particle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ECCCB85-8434-4CC3-B790-CE6D44E3A154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25417A-5DD2-4CE9-A732-FBD5772B2E9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062038"/>
            <a:ext cx="79343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63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 </a:t>
            </a:r>
            <a:r>
              <a:rPr lang="en-US" dirty="0"/>
              <a:t>components and ,resultant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010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66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667000"/>
            <a:ext cx="79533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9550"/>
            <a:ext cx="279082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784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609600"/>
            <a:ext cx="7800975" cy="524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570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38600"/>
            <a:ext cx="2579688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3551238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Free Body Diagram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8AB3BE6-AA06-4879-8D1F-DC676A89F9E5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3D61B0-66BC-45B9-94CF-5C0A524E504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22536" name="TextBox 5"/>
          <p:cNvSpPr txBox="1">
            <a:spLocks noChangeArrowheads="1"/>
          </p:cNvSpPr>
          <p:nvPr/>
        </p:nvSpPr>
        <p:spPr bwMode="auto">
          <a:xfrm>
            <a:off x="304800" y="1371600"/>
            <a:ext cx="838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/>
            <a:r>
              <a:rPr lang="en-IN" sz="2400"/>
              <a:t>Free body diagram is a sketch of the </a:t>
            </a:r>
            <a:r>
              <a:rPr lang="en-IN" sz="2400">
                <a:solidFill>
                  <a:srgbClr val="0070C0"/>
                </a:solidFill>
              </a:rPr>
              <a:t>isolated body</a:t>
            </a:r>
            <a:r>
              <a:rPr lang="en-IN" sz="2400"/>
              <a:t>, which shows the </a:t>
            </a:r>
            <a:r>
              <a:rPr lang="en-IN" sz="2400">
                <a:solidFill>
                  <a:srgbClr val="0070C0"/>
                </a:solidFill>
              </a:rPr>
              <a:t>external forces</a:t>
            </a:r>
            <a:r>
              <a:rPr lang="en-IN" sz="2400"/>
              <a:t> on the body and the </a:t>
            </a:r>
            <a:r>
              <a:rPr lang="en-IN" sz="2400">
                <a:solidFill>
                  <a:srgbClr val="0070C0"/>
                </a:solidFill>
              </a:rPr>
              <a:t>reactions exerted</a:t>
            </a:r>
            <a:r>
              <a:rPr lang="en-IN" sz="2400"/>
              <a:t> on it by the removed elements.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819400"/>
            <a:ext cx="4953000" cy="3354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IN" sz="2400" dirty="0">
                <a:solidFill>
                  <a:srgbClr val="0070C0"/>
                </a:solidFill>
              </a:rPr>
              <a:t>Procedure:</a:t>
            </a:r>
          </a:p>
          <a:p>
            <a:pPr marL="342900" indent="-342900" algn="just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IN" sz="2400" dirty="0"/>
              <a:t>Isolate each body from the system</a:t>
            </a:r>
          </a:p>
          <a:p>
            <a:pPr marL="342900" indent="-342900" algn="just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IN" sz="2400" dirty="0">
                <a:solidFill>
                  <a:srgbClr val="FF0000"/>
                </a:solidFill>
              </a:rPr>
              <a:t>Indicate all the forces acting on it including the weight</a:t>
            </a:r>
          </a:p>
          <a:p>
            <a:pPr marL="342900" indent="-342900" algn="just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IN" sz="2400" dirty="0"/>
              <a:t>Indicate all reactions</a:t>
            </a:r>
          </a:p>
          <a:p>
            <a:pPr marL="342900" indent="-342900" algn="just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IN" sz="2400" dirty="0">
                <a:solidFill>
                  <a:srgbClr val="FF0000"/>
                </a:solidFill>
              </a:rPr>
              <a:t>Show the dimensions and angles and reference axes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Free Body Diagram-Cable and Spring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ABFA6AF-9032-473B-A8D3-79F5DFCC9741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362C95-E8F0-4A77-8D4B-A5B1355EAC9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2413"/>
            <a:ext cx="2081213" cy="305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609725"/>
            <a:ext cx="2152650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19400"/>
            <a:ext cx="3859213" cy="3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425450"/>
            <a:ext cx="3730625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49700"/>
            <a:ext cx="2654300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Title 1"/>
          <p:cNvSpPr>
            <a:spLocks noGrp="1"/>
          </p:cNvSpPr>
          <p:nvPr>
            <p:ph type="title"/>
          </p:nvPr>
        </p:nvSpPr>
        <p:spPr>
          <a:xfrm>
            <a:off x="441325" y="-228600"/>
            <a:ext cx="8229600" cy="1143000"/>
          </a:xfrm>
        </p:spPr>
        <p:txBody>
          <a:bodyPr/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Draw Free Body Diagram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8E47110-3F64-4F29-8981-E75C63D8C12D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363916-9E6C-475C-97B1-EAAD121BEFE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3140075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3232150"/>
            <a:ext cx="2909887" cy="266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1538"/>
            <a:ext cx="2262188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810000"/>
            <a:ext cx="1816100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49725"/>
            <a:ext cx="2555875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Equilibrium of a Particle</a:t>
            </a:r>
          </a:p>
        </p:txBody>
      </p:sp>
      <p:sp>
        <p:nvSpPr>
          <p:cNvPr id="25605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85800"/>
          </a:xfrm>
        </p:spPr>
        <p:txBody>
          <a:bodyPr/>
          <a:lstStyle/>
          <a:p>
            <a:r>
              <a:rPr lang="en-IN"/>
              <a:t>The particle is in equilibrium when </a:t>
            </a:r>
            <a:r>
              <a:rPr lang="en-IN" b="1"/>
              <a:t>R</a:t>
            </a:r>
            <a:r>
              <a:rPr lang="en-IN"/>
              <a:t>=</a:t>
            </a:r>
            <a:r>
              <a:rPr lang="el-GR"/>
              <a:t>Σ</a:t>
            </a:r>
            <a:r>
              <a:rPr lang="en-IN" b="1"/>
              <a:t>F</a:t>
            </a:r>
            <a:r>
              <a:rPr lang="en-IN"/>
              <a:t>=0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1F97D7-729B-4030-83EC-2CD56C27AB1B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9DEA1-4B30-4CF9-9E05-6D87FE0A0F8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2560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3687763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0" name="TextBox 2"/>
          <p:cNvSpPr txBox="1">
            <a:spLocks noChangeArrowheads="1"/>
          </p:cNvSpPr>
          <p:nvPr/>
        </p:nvSpPr>
        <p:spPr bwMode="auto">
          <a:xfrm>
            <a:off x="228600" y="2133600"/>
            <a:ext cx="86868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spcBef>
                <a:spcPts val="600"/>
              </a:spcBef>
            </a:pPr>
            <a:r>
              <a:rPr lang="en-IN" sz="2400">
                <a:solidFill>
                  <a:srgbClr val="0070C0"/>
                </a:solidFill>
              </a:rPr>
              <a:t>Lami’s Theorem:</a:t>
            </a:r>
          </a:p>
          <a:p>
            <a:pPr algn="just" eaLnBrk="1" hangingPunct="1">
              <a:spcBef>
                <a:spcPts val="600"/>
              </a:spcBef>
            </a:pPr>
            <a:r>
              <a:rPr lang="en-IN" sz="2400"/>
              <a:t>If three concurrent forces are acting on a body, kept in an equilibrium, then each force is proportional to the sine of the angles between the other two forces and the constant of proportionality is the same.</a:t>
            </a:r>
          </a:p>
        </p:txBody>
      </p:sp>
      <p:pic>
        <p:nvPicPr>
          <p:cNvPr id="25611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56138"/>
            <a:ext cx="3952875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5344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573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305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15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1"/>
          <p:cNvSpPr txBox="1">
            <a:spLocks noChangeArrowheads="1"/>
          </p:cNvSpPr>
          <p:nvPr/>
        </p:nvSpPr>
        <p:spPr bwMode="auto">
          <a:xfrm>
            <a:off x="1871663" y="1016000"/>
            <a:ext cx="172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Particle</a:t>
            </a:r>
          </a:p>
        </p:txBody>
      </p:sp>
      <p:sp>
        <p:nvSpPr>
          <p:cNvPr id="4099" name="TextBox 2"/>
          <p:cNvSpPr txBox="1">
            <a:spLocks noChangeArrowheads="1"/>
          </p:cNvSpPr>
          <p:nvPr/>
        </p:nvSpPr>
        <p:spPr bwMode="auto">
          <a:xfrm>
            <a:off x="4516438" y="1014413"/>
            <a:ext cx="25876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Rigid Body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3109913" y="5410200"/>
            <a:ext cx="23034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Equilibrium</a:t>
            </a:r>
          </a:p>
        </p:txBody>
      </p:sp>
      <p:sp>
        <p:nvSpPr>
          <p:cNvPr id="4101" name="TextBox 4"/>
          <p:cNvSpPr txBox="1">
            <a:spLocks noChangeArrowheads="1"/>
          </p:cNvSpPr>
          <p:nvPr/>
        </p:nvSpPr>
        <p:spPr bwMode="auto">
          <a:xfrm>
            <a:off x="2735263" y="2514600"/>
            <a:ext cx="33162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Newton’s Laws</a:t>
            </a:r>
          </a:p>
        </p:txBody>
      </p:sp>
      <p:sp>
        <p:nvSpPr>
          <p:cNvPr id="4102" name="TextBox 5"/>
          <p:cNvSpPr txBox="1">
            <a:spLocks noChangeArrowheads="1"/>
          </p:cNvSpPr>
          <p:nvPr/>
        </p:nvSpPr>
        <p:spPr bwMode="auto">
          <a:xfrm>
            <a:off x="5235575" y="3284538"/>
            <a:ext cx="34559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Lami’s Theorem</a:t>
            </a:r>
          </a:p>
        </p:txBody>
      </p:sp>
      <p:sp>
        <p:nvSpPr>
          <p:cNvPr id="4103" name="TextBox 5"/>
          <p:cNvSpPr txBox="1">
            <a:spLocks noChangeArrowheads="1"/>
          </p:cNvSpPr>
          <p:nvPr/>
        </p:nvSpPr>
        <p:spPr bwMode="auto">
          <a:xfrm>
            <a:off x="368300" y="3302000"/>
            <a:ext cx="3916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Paralellogram Law</a:t>
            </a:r>
          </a:p>
        </p:txBody>
      </p:sp>
      <p:sp>
        <p:nvSpPr>
          <p:cNvPr id="4104" name="TextBox 5"/>
          <p:cNvSpPr txBox="1">
            <a:spLocks noChangeArrowheads="1"/>
          </p:cNvSpPr>
          <p:nvPr/>
        </p:nvSpPr>
        <p:spPr bwMode="auto">
          <a:xfrm>
            <a:off x="2447925" y="4103688"/>
            <a:ext cx="39179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IN" sz="3200"/>
              <a:t>Principle of Transmissibility</a:t>
            </a:r>
          </a:p>
        </p:txBody>
      </p:sp>
      <p:sp>
        <p:nvSpPr>
          <p:cNvPr id="4105" name="TextBox 3"/>
          <p:cNvSpPr txBox="1">
            <a:spLocks noChangeArrowheads="1"/>
          </p:cNvSpPr>
          <p:nvPr/>
        </p:nvSpPr>
        <p:spPr bwMode="auto">
          <a:xfrm>
            <a:off x="989013" y="1828800"/>
            <a:ext cx="1708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Force</a:t>
            </a:r>
          </a:p>
        </p:txBody>
      </p:sp>
      <p:sp>
        <p:nvSpPr>
          <p:cNvPr id="4106" name="TextBox 3"/>
          <p:cNvSpPr txBox="1">
            <a:spLocks noChangeArrowheads="1"/>
          </p:cNvSpPr>
          <p:nvPr/>
        </p:nvSpPr>
        <p:spPr bwMode="auto">
          <a:xfrm>
            <a:off x="439738" y="5181600"/>
            <a:ext cx="23034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Moment</a:t>
            </a:r>
          </a:p>
        </p:txBody>
      </p:sp>
      <p:sp>
        <p:nvSpPr>
          <p:cNvPr id="4107" name="TextBox 3"/>
          <p:cNvSpPr txBox="1">
            <a:spLocks noChangeArrowheads="1"/>
          </p:cNvSpPr>
          <p:nvPr/>
        </p:nvSpPr>
        <p:spPr bwMode="auto">
          <a:xfrm>
            <a:off x="6611938" y="5181600"/>
            <a:ext cx="23034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Couple</a:t>
            </a:r>
          </a:p>
        </p:txBody>
      </p:sp>
      <p:sp>
        <p:nvSpPr>
          <p:cNvPr id="4108" name="TextBox 3"/>
          <p:cNvSpPr txBox="1">
            <a:spLocks noChangeArrowheads="1"/>
          </p:cNvSpPr>
          <p:nvPr/>
        </p:nvSpPr>
        <p:spPr bwMode="auto">
          <a:xfrm>
            <a:off x="6365875" y="1828800"/>
            <a:ext cx="2005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IN" sz="3200"/>
              <a:t>Resultant</a:t>
            </a:r>
          </a:p>
        </p:txBody>
      </p:sp>
      <p:sp>
        <p:nvSpPr>
          <p:cNvPr id="4109" name="Title 1"/>
          <p:cNvSpPr txBox="1">
            <a:spLocks/>
          </p:cNvSpPr>
          <p:nvPr/>
        </p:nvSpPr>
        <p:spPr bwMode="auto">
          <a:xfrm>
            <a:off x="3249613" y="222250"/>
            <a:ext cx="2286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200" b="1">
                <a:solidFill>
                  <a:srgbClr val="00B050"/>
                </a:solidFill>
                <a:latin typeface="Calibri" pitchFamily="34" charset="0"/>
              </a:rPr>
              <a:t>Keywords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CC6E1F1-86D9-43E9-A3C0-DE349D7119CB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63D8BE-DC29-44AA-A6DD-F066BDFCB78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93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A5F366-F604-4ED1-A074-56F85DFC0AA7}" type="datetime1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A48533-92CF-4466-B2C7-7054EFB7F0F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371601"/>
            <a:ext cx="7877175" cy="306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595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7AB4CB5-A293-45B0-B4F5-BE57607B6B79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457538-60A2-4EBC-A721-D91467276B5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2662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8" y="76200"/>
            <a:ext cx="4121150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19088" y="3429000"/>
            <a:ext cx="86264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/>
            <a:r>
              <a:rPr lang="en-IN" sz="2800"/>
              <a:t>In a ship-unloading operation, a </a:t>
            </a:r>
            <a:r>
              <a:rPr lang="en-IN" sz="2800">
                <a:solidFill>
                  <a:srgbClr val="FF0000"/>
                </a:solidFill>
              </a:rPr>
              <a:t>3500 N</a:t>
            </a:r>
            <a:r>
              <a:rPr lang="en-IN" sz="2800"/>
              <a:t> automobile is supported by a cable. A rope is tied to the cable at </a:t>
            </a:r>
            <a:r>
              <a:rPr lang="en-IN" sz="2800" i="1"/>
              <a:t>A </a:t>
            </a:r>
            <a:r>
              <a:rPr lang="en-IN" sz="2800"/>
              <a:t>and pulled in order to centre the automobile over its intended position. The angle between the cable and the vertical is </a:t>
            </a:r>
            <a:r>
              <a:rPr lang="en-IN" sz="2800">
                <a:solidFill>
                  <a:srgbClr val="FF0000"/>
                </a:solidFill>
              </a:rPr>
              <a:t>2°</a:t>
            </a:r>
            <a:r>
              <a:rPr lang="en-IN" sz="2800"/>
              <a:t>, while the angle between the rope and the horizontal is </a:t>
            </a:r>
            <a:r>
              <a:rPr lang="en-IN" sz="2800">
                <a:solidFill>
                  <a:srgbClr val="FF0000"/>
                </a:solidFill>
              </a:rPr>
              <a:t>30°</a:t>
            </a:r>
            <a:r>
              <a:rPr lang="en-IN" sz="2800"/>
              <a:t>. What is the tension in the rope?</a:t>
            </a:r>
          </a:p>
        </p:txBody>
      </p:sp>
      <p:sp>
        <p:nvSpPr>
          <p:cNvPr id="26631" name="Title 1"/>
          <p:cNvSpPr txBox="1">
            <a:spLocks/>
          </p:cNvSpPr>
          <p:nvPr/>
        </p:nvSpPr>
        <p:spPr bwMode="auto">
          <a:xfrm>
            <a:off x="319088" y="76200"/>
            <a:ext cx="35036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Class Problem 4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2 - </a:t>
            </a:r>
            <a:fld id="{D64C83A4-48BD-4D40-AEFA-8718C6EAB522}" type="slidenum">
              <a:rPr lang="en-US"/>
              <a:pPr/>
              <a:t>62</a:t>
            </a:fld>
            <a:endParaRPr lang="en-US"/>
          </a:p>
        </p:txBody>
      </p:sp>
      <p:pic>
        <p:nvPicPr>
          <p:cNvPr id="24581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"/>
            <a:ext cx="3423616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4114800" y="2970847"/>
            <a:ext cx="461962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7013" indent="-2270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Construct a free-body diagram for the particle at 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114800" y="3808591"/>
            <a:ext cx="48768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Apply the conditions for equilibrium.</a:t>
            </a:r>
          </a:p>
        </p:txBody>
      </p:sp>
      <p:grpSp>
        <p:nvGrpSpPr>
          <p:cNvPr id="24589" name="Group 13"/>
          <p:cNvGrpSpPr>
            <a:grpSpLocks/>
          </p:cNvGrpSpPr>
          <p:nvPr/>
        </p:nvGrpSpPr>
        <p:grpSpPr bwMode="auto">
          <a:xfrm>
            <a:off x="4114800" y="4254718"/>
            <a:ext cx="3581400" cy="2222282"/>
            <a:chOff x="2837" y="2192"/>
            <a:chExt cx="1656" cy="1021"/>
          </a:xfrm>
        </p:grpSpPr>
        <p:graphicFrame>
          <p:nvGraphicFramePr>
            <p:cNvPr id="24586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5116900"/>
                </p:ext>
              </p:extLst>
            </p:nvPr>
          </p:nvGraphicFramePr>
          <p:xfrm>
            <a:off x="2837" y="2192"/>
            <a:ext cx="165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" name="Equation" r:id="rId4" imgW="2628720" imgH="609480" progId="Equation.3">
                    <p:embed/>
                  </p:oleObj>
                </mc:Choice>
                <mc:Fallback>
                  <p:oleObj name="Equation" r:id="rId4" imgW="2628720" imgH="609480" progId="Equation.3">
                    <p:embed/>
                    <p:pic>
                      <p:nvPicPr>
                        <p:cNvPr id="2458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7" y="2192"/>
                          <a:ext cx="165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8572458"/>
                </p:ext>
              </p:extLst>
            </p:nvPr>
          </p:nvGraphicFramePr>
          <p:xfrm>
            <a:off x="2861" y="2692"/>
            <a:ext cx="80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" name="Equation" r:id="rId6" imgW="1282680" imgH="317160" progId="Equation.3">
                    <p:embed/>
                  </p:oleObj>
                </mc:Choice>
                <mc:Fallback>
                  <p:oleObj name="Equation" r:id="rId6" imgW="1282680" imgH="317160" progId="Equation.3">
                    <p:embed/>
                    <p:pic>
                      <p:nvPicPr>
                        <p:cNvPr id="2458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1" y="2692"/>
                          <a:ext cx="80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3496034"/>
                </p:ext>
              </p:extLst>
            </p:nvPr>
          </p:nvGraphicFramePr>
          <p:xfrm>
            <a:off x="2865" y="3005"/>
            <a:ext cx="72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" name="Equation" r:id="rId8" imgW="1143000" imgH="330120" progId="Equation.3">
                    <p:embed/>
                  </p:oleObj>
                </mc:Choice>
                <mc:Fallback>
                  <p:oleObj name="Equation" r:id="rId8" imgW="1143000" imgH="330120" progId="Equation.3">
                    <p:embed/>
                    <p:pic>
                      <p:nvPicPr>
                        <p:cNvPr id="2458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5" y="3005"/>
                          <a:ext cx="720" cy="20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itle 1"/>
          <p:cNvSpPr txBox="1">
            <a:spLocks/>
          </p:cNvSpPr>
          <p:nvPr/>
        </p:nvSpPr>
        <p:spPr bwMode="auto">
          <a:xfrm>
            <a:off x="106363" y="152400"/>
            <a:ext cx="23320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Solution</a:t>
            </a:r>
          </a:p>
        </p:txBody>
      </p:sp>
      <p:pic>
        <p:nvPicPr>
          <p:cNvPr id="58382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" y="1905000"/>
            <a:ext cx="3976353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16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22D8CA-30FF-417B-85EB-177F439C5EA7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53B44A-F2A1-4DCE-AB4B-FA6CE2B3FFC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27653" name="Title 1"/>
          <p:cNvSpPr txBox="1">
            <a:spLocks/>
          </p:cNvSpPr>
          <p:nvPr/>
        </p:nvSpPr>
        <p:spPr bwMode="auto">
          <a:xfrm>
            <a:off x="288925" y="282575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Tutorial Problem 2 </a:t>
            </a:r>
          </a:p>
        </p:txBody>
      </p:sp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00" y="905812"/>
            <a:ext cx="53340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288925" y="4114800"/>
            <a:ext cx="8626475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/>
            <a:r>
              <a:rPr lang="en-IN" sz="2800"/>
              <a:t>Determine the magnitude and direction of the smallest force </a:t>
            </a:r>
            <a:r>
              <a:rPr lang="en-IN" sz="2800" b="1">
                <a:solidFill>
                  <a:srgbClr val="FF0000"/>
                </a:solidFill>
              </a:rPr>
              <a:t>F</a:t>
            </a:r>
            <a:r>
              <a:rPr lang="en-IN" sz="2800" b="1"/>
              <a:t> </a:t>
            </a:r>
            <a:r>
              <a:rPr lang="en-IN" sz="2800"/>
              <a:t>which will maintain the package shown in equilibrium. Note that the force exerted by the rollers on the package is perpendicular to the incline.</a:t>
            </a:r>
          </a:p>
        </p:txBody>
      </p:sp>
      <p:sp>
        <p:nvSpPr>
          <p:cNvPr id="27656" name="Rectangle 4"/>
          <p:cNvSpPr>
            <a:spLocks noChangeArrowheads="1"/>
          </p:cNvSpPr>
          <p:nvPr/>
        </p:nvSpPr>
        <p:spPr bwMode="auto">
          <a:xfrm>
            <a:off x="7239000" y="1295400"/>
            <a:ext cx="1873250" cy="95408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IN" sz="2800" b="1"/>
              <a:t>F = 76.1 N</a:t>
            </a:r>
          </a:p>
          <a:p>
            <a:r>
              <a:rPr lang="en-IN" sz="2800" b="1"/>
              <a:t>α = 15°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95840" y="1057800"/>
              <a:ext cx="6150240" cy="2467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960" y="961680"/>
                <a:ext cx="6246000" cy="26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681600" y="2752320"/>
              <a:ext cx="2004120" cy="1074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9720" y="2740440"/>
                <a:ext cx="2027880" cy="10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7717320" y="2520840"/>
              <a:ext cx="747360" cy="842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5440" y="2508960"/>
                <a:ext cx="771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8404560" y="3170640"/>
              <a:ext cx="437400" cy="411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2680" y="3158760"/>
                <a:ext cx="4611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8391600" y="3131400"/>
              <a:ext cx="162000" cy="216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79720" y="3119520"/>
                <a:ext cx="1857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/>
              <p14:cNvContentPartPr/>
              <p14:nvPr/>
            </p14:nvContentPartPr>
            <p14:xfrm>
              <a:off x="8685360" y="2824320"/>
              <a:ext cx="161640" cy="321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73480" y="2812440"/>
                <a:ext cx="1854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/>
              <p14:cNvContentPartPr/>
              <p14:nvPr/>
            </p14:nvContentPartPr>
            <p14:xfrm>
              <a:off x="8597880" y="2601120"/>
              <a:ext cx="204840" cy="189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86000" y="2589240"/>
                <a:ext cx="2286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/>
              <p14:cNvContentPartPr/>
              <p14:nvPr/>
            </p14:nvContentPartPr>
            <p14:xfrm>
              <a:off x="8687880" y="2815680"/>
              <a:ext cx="235440" cy="128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76000" y="2803800"/>
                <a:ext cx="2592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/>
              <p14:cNvContentPartPr/>
              <p14:nvPr/>
            </p14:nvContentPartPr>
            <p14:xfrm>
              <a:off x="7584120" y="3226440"/>
              <a:ext cx="284760" cy="414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72240" y="3214560"/>
                <a:ext cx="3085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/>
              <p14:cNvContentPartPr/>
              <p14:nvPr/>
            </p14:nvContentPartPr>
            <p14:xfrm>
              <a:off x="7274880" y="3216720"/>
              <a:ext cx="80640" cy="2260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63000" y="3204840"/>
                <a:ext cx="1044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/>
              <p14:cNvContentPartPr/>
              <p14:nvPr/>
            </p14:nvContentPartPr>
            <p14:xfrm>
              <a:off x="7503840" y="3240120"/>
              <a:ext cx="198360" cy="209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91960" y="3228240"/>
                <a:ext cx="2221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/>
              <p14:cNvContentPartPr/>
              <p14:nvPr/>
            </p14:nvContentPartPr>
            <p14:xfrm>
              <a:off x="7376760" y="3160920"/>
              <a:ext cx="101880" cy="1245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64880" y="3149040"/>
                <a:ext cx="1256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/>
              <p14:cNvContentPartPr/>
              <p14:nvPr/>
            </p14:nvContentPartPr>
            <p14:xfrm>
              <a:off x="7244640" y="2931600"/>
              <a:ext cx="10440" cy="5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32760" y="2919720"/>
                <a:ext cx="342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/>
              <p14:cNvContentPartPr/>
              <p14:nvPr/>
            </p14:nvContentPartPr>
            <p14:xfrm>
              <a:off x="8799840" y="3237600"/>
              <a:ext cx="128520" cy="169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87960" y="3225720"/>
                <a:ext cx="152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/>
              <p14:cNvContentPartPr/>
              <p14:nvPr/>
            </p14:nvContentPartPr>
            <p14:xfrm>
              <a:off x="8781840" y="3291240"/>
              <a:ext cx="154080" cy="1904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69960" y="3279360"/>
                <a:ext cx="1778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/>
              <p14:cNvContentPartPr/>
              <p14:nvPr/>
            </p14:nvContentPartPr>
            <p14:xfrm>
              <a:off x="7839000" y="2869320"/>
              <a:ext cx="146520" cy="8611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27120" y="2857440"/>
                <a:ext cx="17028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/>
              <p14:cNvContentPartPr/>
              <p14:nvPr/>
            </p14:nvContentPartPr>
            <p14:xfrm>
              <a:off x="7553160" y="3578880"/>
              <a:ext cx="422280" cy="288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41280" y="3567000"/>
                <a:ext cx="4460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649" name="Ink 27648"/>
              <p14:cNvContentPartPr/>
              <p14:nvPr/>
            </p14:nvContentPartPr>
            <p14:xfrm>
              <a:off x="2769480" y="2200080"/>
              <a:ext cx="2026800" cy="627120"/>
            </p14:xfrm>
          </p:contentPart>
        </mc:Choice>
        <mc:Fallback xmlns="">
          <p:pic>
            <p:nvPicPr>
              <p:cNvPr id="27649" name="Ink 2764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757600" y="2188200"/>
                <a:ext cx="205056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650" name="Ink 27649"/>
              <p14:cNvContentPartPr/>
              <p14:nvPr/>
            </p14:nvContentPartPr>
            <p14:xfrm>
              <a:off x="3492720" y="1757640"/>
              <a:ext cx="806760" cy="1233360"/>
            </p14:xfrm>
          </p:contentPart>
        </mc:Choice>
        <mc:Fallback xmlns="">
          <p:pic>
            <p:nvPicPr>
              <p:cNvPr id="27650" name="Ink 2764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480840" y="1745760"/>
                <a:ext cx="830520" cy="12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651" name="Ink 27650"/>
              <p14:cNvContentPartPr/>
              <p14:nvPr/>
            </p14:nvContentPartPr>
            <p14:xfrm>
              <a:off x="4901400" y="1979400"/>
              <a:ext cx="1253160" cy="552600"/>
            </p14:xfrm>
          </p:contentPart>
        </mc:Choice>
        <mc:Fallback xmlns="">
          <p:pic>
            <p:nvPicPr>
              <p:cNvPr id="27651" name="Ink 2765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89520" y="1967520"/>
                <a:ext cx="127692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652" name="Ink 27651"/>
              <p14:cNvContentPartPr/>
              <p14:nvPr/>
            </p14:nvContentPartPr>
            <p14:xfrm>
              <a:off x="6885000" y="3115560"/>
              <a:ext cx="851760" cy="718560"/>
            </p14:xfrm>
          </p:contentPart>
        </mc:Choice>
        <mc:Fallback xmlns="">
          <p:pic>
            <p:nvPicPr>
              <p:cNvPr id="27652" name="Ink 2765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873120" y="3103680"/>
                <a:ext cx="87552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657" name="Ink 27656"/>
              <p14:cNvContentPartPr/>
              <p14:nvPr/>
            </p14:nvContentPartPr>
            <p14:xfrm>
              <a:off x="7436520" y="3065520"/>
              <a:ext cx="397800" cy="179640"/>
            </p14:xfrm>
          </p:contentPart>
        </mc:Choice>
        <mc:Fallback xmlns="">
          <p:pic>
            <p:nvPicPr>
              <p:cNvPr id="27657" name="Ink 2765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24640" y="3053640"/>
                <a:ext cx="421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660" name="Ink 27659"/>
              <p14:cNvContentPartPr/>
              <p14:nvPr/>
            </p14:nvContentPartPr>
            <p14:xfrm>
              <a:off x="3580200" y="1550280"/>
              <a:ext cx="360" cy="360"/>
            </p14:xfrm>
          </p:contentPart>
        </mc:Choice>
        <mc:Fallback xmlns="">
          <p:pic>
            <p:nvPicPr>
              <p:cNvPr id="27660" name="Ink 2765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68320" y="1538400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661" name="Ink 27660"/>
              <p14:cNvContentPartPr/>
              <p14:nvPr/>
            </p14:nvContentPartPr>
            <p14:xfrm>
              <a:off x="4123800" y="849000"/>
              <a:ext cx="734760" cy="1186920"/>
            </p14:xfrm>
          </p:contentPart>
        </mc:Choice>
        <mc:Fallback xmlns="">
          <p:pic>
            <p:nvPicPr>
              <p:cNvPr id="27661" name="Ink 2766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111920" y="837120"/>
                <a:ext cx="758520" cy="12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7663" name="Ink 27662"/>
              <p14:cNvContentPartPr/>
              <p14:nvPr/>
            </p14:nvContentPartPr>
            <p14:xfrm>
              <a:off x="2855880" y="2230680"/>
              <a:ext cx="1872000" cy="675360"/>
            </p14:xfrm>
          </p:contentPart>
        </mc:Choice>
        <mc:Fallback xmlns="">
          <p:pic>
            <p:nvPicPr>
              <p:cNvPr id="27663" name="Ink 276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844000" y="2218800"/>
                <a:ext cx="189576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666" name="Ink 27665"/>
              <p14:cNvContentPartPr/>
              <p14:nvPr/>
            </p14:nvContentPartPr>
            <p14:xfrm>
              <a:off x="3249720" y="2720280"/>
              <a:ext cx="771840" cy="1366200"/>
            </p14:xfrm>
          </p:contentPart>
        </mc:Choice>
        <mc:Fallback xmlns="">
          <p:pic>
            <p:nvPicPr>
              <p:cNvPr id="27666" name="Ink 27665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237840" y="2708400"/>
                <a:ext cx="795600" cy="13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7669" name="Ink 27668"/>
              <p14:cNvContentPartPr/>
              <p14:nvPr/>
            </p14:nvContentPartPr>
            <p14:xfrm>
              <a:off x="2206440" y="3321840"/>
              <a:ext cx="938160" cy="894960"/>
            </p14:xfrm>
          </p:contentPart>
        </mc:Choice>
        <mc:Fallback xmlns="">
          <p:pic>
            <p:nvPicPr>
              <p:cNvPr id="27669" name="Ink 276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194560" y="3309960"/>
                <a:ext cx="961920" cy="9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7670" name="Ink 27669"/>
              <p14:cNvContentPartPr/>
              <p14:nvPr/>
            </p14:nvContentPartPr>
            <p14:xfrm>
              <a:off x="4999320" y="2096400"/>
              <a:ext cx="1163160" cy="501480"/>
            </p14:xfrm>
          </p:contentPart>
        </mc:Choice>
        <mc:Fallback xmlns="">
          <p:pic>
            <p:nvPicPr>
              <p:cNvPr id="27670" name="Ink 2766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987440" y="2084520"/>
                <a:ext cx="11869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7671" name="Ink 27670"/>
              <p14:cNvContentPartPr/>
              <p14:nvPr/>
            </p14:nvContentPartPr>
            <p14:xfrm>
              <a:off x="4838040" y="1942680"/>
              <a:ext cx="572040" cy="591840"/>
            </p14:xfrm>
          </p:contentPart>
        </mc:Choice>
        <mc:Fallback xmlns="">
          <p:pic>
            <p:nvPicPr>
              <p:cNvPr id="27671" name="Ink 27670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826160" y="1930800"/>
                <a:ext cx="595800" cy="61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10E7-0EA5-4645-9EDD-0F208B7AA1A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22054"/>
            <a:ext cx="5161499" cy="384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06363" y="152400"/>
            <a:ext cx="23320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Solution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4572000"/>
            <a:ext cx="4808669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1958" y="1079415"/>
                <a:ext cx="2388283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294</m:t>
                          </m:r>
                        </m:num>
                        <m:den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𝐹</m:t>
                          </m:r>
                        </m:num>
                        <m:den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15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8" y="1079415"/>
                <a:ext cx="2388283" cy="9017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5410200"/>
            <a:ext cx="196596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7200" y="2442294"/>
                <a:ext cx="2552109" cy="910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𝐹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294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15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42294"/>
                <a:ext cx="2552109" cy="91050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06363" y="3581400"/>
            <a:ext cx="3475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minimum </a:t>
            </a:r>
            <a:r>
              <a:rPr lang="en-US" sz="2400" i="1" dirty="0"/>
              <a:t>F</a:t>
            </a:r>
            <a:r>
              <a:rPr lang="en-US" sz="2400" dirty="0"/>
              <a:t>, </a:t>
            </a:r>
            <a:r>
              <a:rPr lang="el-GR" sz="2400" i="1" dirty="0"/>
              <a:t>θ</a:t>
            </a:r>
            <a:r>
              <a:rPr lang="en-US" sz="2400" dirty="0"/>
              <a:t> is 90°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3671640" y="1854840"/>
              <a:ext cx="4168080" cy="3240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9760" y="1842960"/>
                <a:ext cx="4191840" cy="32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406" name="Ink 59405"/>
              <p14:cNvContentPartPr/>
              <p14:nvPr/>
            </p14:nvContentPartPr>
            <p14:xfrm>
              <a:off x="4251960" y="557040"/>
              <a:ext cx="515160" cy="609480"/>
            </p14:xfrm>
          </p:contentPart>
        </mc:Choice>
        <mc:Fallback xmlns="">
          <p:pic>
            <p:nvPicPr>
              <p:cNvPr id="59406" name="Ink 5940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0080" y="545160"/>
                <a:ext cx="53892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408" name="Ink 59407"/>
              <p14:cNvContentPartPr/>
              <p14:nvPr/>
            </p14:nvContentPartPr>
            <p14:xfrm>
              <a:off x="7202520" y="4578600"/>
              <a:ext cx="1126080" cy="1949400"/>
            </p14:xfrm>
          </p:contentPart>
        </mc:Choice>
        <mc:Fallback xmlns="">
          <p:pic>
            <p:nvPicPr>
              <p:cNvPr id="59408" name="Ink 5940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0640" y="4566720"/>
                <a:ext cx="1149840" cy="19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415" name="Ink 59414"/>
              <p14:cNvContentPartPr/>
              <p14:nvPr/>
            </p14:nvContentPartPr>
            <p14:xfrm>
              <a:off x="597960" y="4146960"/>
              <a:ext cx="2884680" cy="162720"/>
            </p14:xfrm>
          </p:contentPart>
        </mc:Choice>
        <mc:Fallback xmlns="">
          <p:pic>
            <p:nvPicPr>
              <p:cNvPr id="59415" name="Ink 5941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6080" y="4135080"/>
                <a:ext cx="29084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417" name="Ink 59416"/>
              <p14:cNvContentPartPr/>
              <p14:nvPr/>
            </p14:nvContentPartPr>
            <p14:xfrm>
              <a:off x="2293200" y="3273240"/>
              <a:ext cx="1202760" cy="906480"/>
            </p14:xfrm>
          </p:contentPart>
        </mc:Choice>
        <mc:Fallback xmlns="">
          <p:pic>
            <p:nvPicPr>
              <p:cNvPr id="59417" name="Ink 5941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81320" y="3261360"/>
                <a:ext cx="1226520" cy="9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420" name="Ink 59419"/>
              <p14:cNvContentPartPr/>
              <p14:nvPr/>
            </p14:nvContentPartPr>
            <p14:xfrm>
              <a:off x="5963760" y="1513560"/>
              <a:ext cx="936720" cy="1289160"/>
            </p14:xfrm>
          </p:contentPart>
        </mc:Choice>
        <mc:Fallback xmlns="">
          <p:pic>
            <p:nvPicPr>
              <p:cNvPr id="59420" name="Ink 5941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51880" y="1501680"/>
                <a:ext cx="960480" cy="13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9421" name="Ink 59420"/>
              <p14:cNvContentPartPr/>
              <p14:nvPr/>
            </p14:nvContentPartPr>
            <p14:xfrm>
              <a:off x="6125040" y="1661160"/>
              <a:ext cx="1080360" cy="1301400"/>
            </p14:xfrm>
          </p:contentPart>
        </mc:Choice>
        <mc:Fallback xmlns="">
          <p:pic>
            <p:nvPicPr>
              <p:cNvPr id="59421" name="Ink 5942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13160" y="1649280"/>
                <a:ext cx="1104120" cy="13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9181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10E7-0EA5-4645-9EDD-0F208B7AA1A1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067799" cy="632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-78840" y="-159000"/>
              <a:ext cx="992160" cy="935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0720" y="-170880"/>
                <a:ext cx="1015920" cy="9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506" name="Ink 63505"/>
              <p14:cNvContentPartPr/>
              <p14:nvPr/>
            </p14:nvContentPartPr>
            <p14:xfrm>
              <a:off x="7079400" y="2481240"/>
              <a:ext cx="1973520" cy="3509640"/>
            </p14:xfrm>
          </p:contentPart>
        </mc:Choice>
        <mc:Fallback xmlns="">
          <p:pic>
            <p:nvPicPr>
              <p:cNvPr id="63506" name="Ink 6350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7520" y="2469360"/>
                <a:ext cx="1997280" cy="35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3508" name="Ink 63507"/>
              <p14:cNvContentPartPr/>
              <p14:nvPr/>
            </p14:nvContentPartPr>
            <p14:xfrm>
              <a:off x="133200" y="2849520"/>
              <a:ext cx="1028160" cy="1173960"/>
            </p14:xfrm>
          </p:contentPart>
        </mc:Choice>
        <mc:Fallback xmlns="">
          <p:pic>
            <p:nvPicPr>
              <p:cNvPr id="63508" name="Ink 6350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320" y="2837640"/>
                <a:ext cx="1051920" cy="11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3510" name="Ink 63509"/>
              <p14:cNvContentPartPr/>
              <p14:nvPr/>
            </p14:nvContentPartPr>
            <p14:xfrm>
              <a:off x="1541880" y="3182880"/>
              <a:ext cx="3116160" cy="148320"/>
            </p14:xfrm>
          </p:contentPart>
        </mc:Choice>
        <mc:Fallback xmlns="">
          <p:pic>
            <p:nvPicPr>
              <p:cNvPr id="63510" name="Ink 6350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0000" y="3171000"/>
                <a:ext cx="3139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3549" name="Ink 63548"/>
              <p14:cNvContentPartPr/>
              <p14:nvPr/>
            </p14:nvContentPartPr>
            <p14:xfrm>
              <a:off x="3969720" y="9480"/>
              <a:ext cx="3921480" cy="3510720"/>
            </p14:xfrm>
          </p:contentPart>
        </mc:Choice>
        <mc:Fallback xmlns="">
          <p:pic>
            <p:nvPicPr>
              <p:cNvPr id="63549" name="Ink 6354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57840" y="-2400"/>
                <a:ext cx="3945240" cy="35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3555" name="Ink 63554"/>
              <p14:cNvContentPartPr/>
              <p14:nvPr/>
            </p14:nvContentPartPr>
            <p14:xfrm>
              <a:off x="3629520" y="2010000"/>
              <a:ext cx="2888640" cy="167400"/>
            </p14:xfrm>
          </p:contentPart>
        </mc:Choice>
        <mc:Fallback xmlns="">
          <p:pic>
            <p:nvPicPr>
              <p:cNvPr id="63555" name="Ink 6355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17640" y="1998120"/>
                <a:ext cx="29124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3561" name="Ink 63560"/>
              <p14:cNvContentPartPr/>
              <p14:nvPr/>
            </p14:nvContentPartPr>
            <p14:xfrm>
              <a:off x="1251000" y="3671760"/>
              <a:ext cx="239400" cy="180720"/>
            </p14:xfrm>
          </p:contentPart>
        </mc:Choice>
        <mc:Fallback xmlns="">
          <p:pic>
            <p:nvPicPr>
              <p:cNvPr id="63561" name="Ink 6356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39120" y="3659880"/>
                <a:ext cx="2631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565" name="Ink 63564"/>
              <p14:cNvContentPartPr/>
              <p14:nvPr/>
            </p14:nvContentPartPr>
            <p14:xfrm>
              <a:off x="3685680" y="752880"/>
              <a:ext cx="2572200" cy="1336680"/>
            </p14:xfrm>
          </p:contentPart>
        </mc:Choice>
        <mc:Fallback xmlns="">
          <p:pic>
            <p:nvPicPr>
              <p:cNvPr id="63565" name="Ink 6356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73800" y="741000"/>
                <a:ext cx="2595960" cy="13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3566" name="Ink 63565"/>
              <p14:cNvContentPartPr/>
              <p14:nvPr/>
            </p14:nvContentPartPr>
            <p14:xfrm>
              <a:off x="7329600" y="819840"/>
              <a:ext cx="1470600" cy="844200"/>
            </p14:xfrm>
          </p:contentPart>
        </mc:Choice>
        <mc:Fallback xmlns="">
          <p:pic>
            <p:nvPicPr>
              <p:cNvPr id="63566" name="Ink 6356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17720" y="807960"/>
                <a:ext cx="149436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570" name="Ink 63569"/>
              <p14:cNvContentPartPr/>
              <p14:nvPr/>
            </p14:nvContentPartPr>
            <p14:xfrm>
              <a:off x="456840" y="4329840"/>
              <a:ext cx="2178360" cy="1558080"/>
            </p14:xfrm>
          </p:contentPart>
        </mc:Choice>
        <mc:Fallback xmlns="">
          <p:pic>
            <p:nvPicPr>
              <p:cNvPr id="63570" name="Ink 6356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4960" y="4317960"/>
                <a:ext cx="2202120" cy="15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3576" name="Ink 63575"/>
              <p14:cNvContentPartPr/>
              <p14:nvPr/>
            </p14:nvContentPartPr>
            <p14:xfrm>
              <a:off x="3864600" y="4518840"/>
              <a:ext cx="360" cy="360"/>
            </p14:xfrm>
          </p:contentPart>
        </mc:Choice>
        <mc:Fallback xmlns="">
          <p:pic>
            <p:nvPicPr>
              <p:cNvPr id="63576" name="Ink 6357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52720" y="4506960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3581" name="Ink 63580"/>
              <p14:cNvContentPartPr/>
              <p14:nvPr/>
            </p14:nvContentPartPr>
            <p14:xfrm>
              <a:off x="4873680" y="5802960"/>
              <a:ext cx="1167840" cy="780480"/>
            </p14:xfrm>
          </p:contentPart>
        </mc:Choice>
        <mc:Fallback xmlns="">
          <p:pic>
            <p:nvPicPr>
              <p:cNvPr id="63581" name="Ink 6358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61800" y="5791080"/>
                <a:ext cx="119160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3582" name="Ink 63581"/>
              <p14:cNvContentPartPr/>
              <p14:nvPr/>
            </p14:nvContentPartPr>
            <p14:xfrm>
              <a:off x="5198760" y="5775960"/>
              <a:ext cx="1168200" cy="788040"/>
            </p14:xfrm>
          </p:contentPart>
        </mc:Choice>
        <mc:Fallback xmlns="">
          <p:pic>
            <p:nvPicPr>
              <p:cNvPr id="63582" name="Ink 6358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86880" y="5764080"/>
                <a:ext cx="1191960" cy="8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139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10E7-0EA5-4645-9EDD-0F208B7AA1A1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229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86200"/>
            <a:ext cx="62484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802520" y="6123360"/>
              <a:ext cx="360" cy="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640" y="6111480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994120" y="4411200"/>
              <a:ext cx="3292200" cy="98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6240" y="4315440"/>
                <a:ext cx="33883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2845800" y="4391040"/>
              <a:ext cx="3641760" cy="1091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3920" y="4379160"/>
                <a:ext cx="36655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2907720" y="4621440"/>
              <a:ext cx="3279960" cy="16156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5840" y="4609560"/>
                <a:ext cx="3303720" cy="16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766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10E7-0EA5-4645-9EDD-0F208B7AA1A1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457200"/>
            <a:ext cx="69342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953000"/>
            <a:ext cx="48768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492480" y="1668720"/>
              <a:ext cx="3107160" cy="2998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600" y="1656840"/>
                <a:ext cx="3130920" cy="30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1465560" y="489720"/>
              <a:ext cx="2229480" cy="2551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3680" y="477840"/>
                <a:ext cx="2253240" cy="25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4239360" y="370920"/>
              <a:ext cx="1909800" cy="2223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27480" y="359040"/>
                <a:ext cx="1933560" cy="22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6989040" y="359400"/>
              <a:ext cx="2064600" cy="23565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7160" y="347520"/>
                <a:ext cx="2088360" cy="23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546" name="Ink 65545"/>
              <p14:cNvContentPartPr/>
              <p14:nvPr/>
            </p14:nvContentPartPr>
            <p14:xfrm>
              <a:off x="7647480" y="832080"/>
              <a:ext cx="1100520" cy="991440"/>
            </p14:xfrm>
          </p:contentPart>
        </mc:Choice>
        <mc:Fallback xmlns="">
          <p:pic>
            <p:nvPicPr>
              <p:cNvPr id="65546" name="Ink 655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35600" y="820200"/>
                <a:ext cx="1124280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547" name="Ink 65546"/>
              <p14:cNvContentPartPr/>
              <p14:nvPr/>
            </p14:nvContentPartPr>
            <p14:xfrm>
              <a:off x="6023520" y="2245080"/>
              <a:ext cx="2011680" cy="1807200"/>
            </p14:xfrm>
          </p:contentPart>
        </mc:Choice>
        <mc:Fallback xmlns="">
          <p:pic>
            <p:nvPicPr>
              <p:cNvPr id="65547" name="Ink 655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11640" y="2233200"/>
                <a:ext cx="2035440" cy="18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549" name="Ink 65548"/>
              <p14:cNvContentPartPr/>
              <p14:nvPr/>
            </p14:nvContentPartPr>
            <p14:xfrm>
              <a:off x="8154360" y="1942680"/>
              <a:ext cx="887040" cy="940320"/>
            </p14:xfrm>
          </p:contentPart>
        </mc:Choice>
        <mc:Fallback xmlns="">
          <p:pic>
            <p:nvPicPr>
              <p:cNvPr id="65549" name="Ink 655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42480" y="1930800"/>
                <a:ext cx="910800" cy="9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5557" name="Ink 65556"/>
              <p14:cNvContentPartPr/>
              <p14:nvPr/>
            </p14:nvContentPartPr>
            <p14:xfrm>
              <a:off x="2322000" y="1383240"/>
              <a:ext cx="776880" cy="1170720"/>
            </p14:xfrm>
          </p:contentPart>
        </mc:Choice>
        <mc:Fallback xmlns="">
          <p:pic>
            <p:nvPicPr>
              <p:cNvPr id="65557" name="Ink 655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10120" y="1371360"/>
                <a:ext cx="800640" cy="11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560" name="Ink 65559"/>
              <p14:cNvContentPartPr/>
              <p14:nvPr/>
            </p14:nvContentPartPr>
            <p14:xfrm>
              <a:off x="-2757960" y="4661760"/>
              <a:ext cx="360" cy="360"/>
            </p14:xfrm>
          </p:contentPart>
        </mc:Choice>
        <mc:Fallback xmlns="">
          <p:pic>
            <p:nvPicPr>
              <p:cNvPr id="65560" name="Ink 6555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2769840" y="4649880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044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10E7-0EA5-4645-9EDD-0F208B7AA1A1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96340"/>
            <a:ext cx="8305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607" name="Ink 67606"/>
              <p14:cNvContentPartPr/>
              <p14:nvPr/>
            </p14:nvContentPartPr>
            <p14:xfrm>
              <a:off x="2116800" y="2129520"/>
              <a:ext cx="5560560" cy="3646800"/>
            </p14:xfrm>
          </p:contentPart>
        </mc:Choice>
        <mc:Fallback xmlns="">
          <p:pic>
            <p:nvPicPr>
              <p:cNvPr id="67607" name="Ink 6760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4920" y="2117640"/>
                <a:ext cx="5584320" cy="36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7621" name="Ink 67620"/>
              <p14:cNvContentPartPr/>
              <p14:nvPr/>
            </p14:nvContentPartPr>
            <p14:xfrm>
              <a:off x="792360" y="4071720"/>
              <a:ext cx="2449560" cy="758520"/>
            </p14:xfrm>
          </p:contentPart>
        </mc:Choice>
        <mc:Fallback xmlns="">
          <p:pic>
            <p:nvPicPr>
              <p:cNvPr id="67621" name="Ink 676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479" y="4059840"/>
                <a:ext cx="2473321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7623" name="Ink 67622"/>
              <p14:cNvContentPartPr/>
              <p14:nvPr/>
            </p14:nvContentPartPr>
            <p14:xfrm>
              <a:off x="1966320" y="3468000"/>
              <a:ext cx="806880" cy="1365840"/>
            </p14:xfrm>
          </p:contentPart>
        </mc:Choice>
        <mc:Fallback xmlns="">
          <p:pic>
            <p:nvPicPr>
              <p:cNvPr id="67623" name="Ink 676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4438" y="3456120"/>
                <a:ext cx="830644" cy="13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7660" name="Ink 67659"/>
              <p14:cNvContentPartPr/>
              <p14:nvPr/>
            </p14:nvContentPartPr>
            <p14:xfrm>
              <a:off x="5496120" y="3182880"/>
              <a:ext cx="1711800" cy="615960"/>
            </p14:xfrm>
          </p:contentPart>
        </mc:Choice>
        <mc:Fallback xmlns="">
          <p:pic>
            <p:nvPicPr>
              <p:cNvPr id="67660" name="Ink 6765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4240" y="3171000"/>
                <a:ext cx="173556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661" name="Ink 67660"/>
              <p14:cNvContentPartPr/>
              <p14:nvPr/>
            </p14:nvContentPartPr>
            <p14:xfrm>
              <a:off x="6522120" y="5767320"/>
              <a:ext cx="624600" cy="451440"/>
            </p14:xfrm>
          </p:contentPart>
        </mc:Choice>
        <mc:Fallback xmlns="">
          <p:pic>
            <p:nvPicPr>
              <p:cNvPr id="67661" name="Ink 6766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10240" y="5755440"/>
                <a:ext cx="648360" cy="4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204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10E7-0EA5-4645-9EDD-0F208B7AA1A1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80" y="1134120"/>
            <a:ext cx="8001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521520" y="36120"/>
              <a:ext cx="5340960" cy="4543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9640" y="24240"/>
                <a:ext cx="5364720" cy="45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/>
              <p14:cNvContentPartPr/>
              <p14:nvPr/>
            </p14:nvContentPartPr>
            <p14:xfrm>
              <a:off x="2700720" y="300360"/>
              <a:ext cx="1512360" cy="9417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8840" y="288480"/>
                <a:ext cx="1536120" cy="9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2840400" y="1162560"/>
              <a:ext cx="855720" cy="3373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8520" y="1150680"/>
                <a:ext cx="8794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6560" name="Ink 66559"/>
              <p14:cNvContentPartPr/>
              <p14:nvPr/>
            </p14:nvContentPartPr>
            <p14:xfrm>
              <a:off x="5121360" y="5489400"/>
              <a:ext cx="1903680" cy="743040"/>
            </p14:xfrm>
          </p:contentPart>
        </mc:Choice>
        <mc:Fallback xmlns="">
          <p:pic>
            <p:nvPicPr>
              <p:cNvPr id="66560" name="Ink 6655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09480" y="5477520"/>
                <a:ext cx="19274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571" name="Ink 66570"/>
              <p14:cNvContentPartPr/>
              <p14:nvPr/>
            </p14:nvContentPartPr>
            <p14:xfrm>
              <a:off x="5732640" y="345720"/>
              <a:ext cx="538920" cy="328320"/>
            </p14:xfrm>
          </p:contentPart>
        </mc:Choice>
        <mc:Fallback xmlns="">
          <p:pic>
            <p:nvPicPr>
              <p:cNvPr id="66571" name="Ink 6657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20760" y="333840"/>
                <a:ext cx="5626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6573" name="Ink 66572"/>
              <p14:cNvContentPartPr/>
              <p14:nvPr/>
            </p14:nvContentPartPr>
            <p14:xfrm>
              <a:off x="2862000" y="1453800"/>
              <a:ext cx="4674600" cy="1726920"/>
            </p14:xfrm>
          </p:contentPart>
        </mc:Choice>
        <mc:Fallback xmlns="">
          <p:pic>
            <p:nvPicPr>
              <p:cNvPr id="66573" name="Ink 6657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50120" y="1441920"/>
                <a:ext cx="4698360" cy="17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6577" name="Ink 66576"/>
              <p14:cNvContentPartPr/>
              <p14:nvPr/>
            </p14:nvContentPartPr>
            <p14:xfrm>
              <a:off x="1435320" y="2894880"/>
              <a:ext cx="884520" cy="579600"/>
            </p14:xfrm>
          </p:contentPart>
        </mc:Choice>
        <mc:Fallback xmlns="">
          <p:pic>
            <p:nvPicPr>
              <p:cNvPr id="66577" name="Ink 6657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23440" y="2883000"/>
                <a:ext cx="9082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6578" name="Ink 66577"/>
              <p14:cNvContentPartPr/>
              <p14:nvPr/>
            </p14:nvContentPartPr>
            <p14:xfrm>
              <a:off x="6398280" y="3154800"/>
              <a:ext cx="1168200" cy="285480"/>
            </p14:xfrm>
          </p:contentPart>
        </mc:Choice>
        <mc:Fallback xmlns="">
          <p:pic>
            <p:nvPicPr>
              <p:cNvPr id="66578" name="Ink 6657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86400" y="3142920"/>
                <a:ext cx="11919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579" name="Ink 66578"/>
              <p14:cNvContentPartPr/>
              <p14:nvPr/>
            </p14:nvContentPartPr>
            <p14:xfrm>
              <a:off x="6559560" y="3103320"/>
              <a:ext cx="1168200" cy="422280"/>
            </p14:xfrm>
          </p:contentPart>
        </mc:Choice>
        <mc:Fallback xmlns="">
          <p:pic>
            <p:nvPicPr>
              <p:cNvPr id="66579" name="Ink 6657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47680" y="3091440"/>
                <a:ext cx="1191960" cy="4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65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they do?</a:t>
            </a:r>
          </a:p>
        </p:txBody>
      </p:sp>
      <p:pic>
        <p:nvPicPr>
          <p:cNvPr id="40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2133600"/>
            <a:ext cx="2743200" cy="2693988"/>
          </a:xfrm>
          <a:noFill/>
        </p:spPr>
      </p:pic>
      <p:pic>
        <p:nvPicPr>
          <p:cNvPr id="4100" name="Picture 4" descr="https://encrypted-tbn3.gstatic.com/images?q=tbn:ANd9GcT3E_Wvl70Hc9gRXLM7HG7HZCaNENl86vtaDhdnCed8pDPjJjXg57cQbAY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57400"/>
            <a:ext cx="16414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033C5D9-0023-449A-BFAD-F4EAE994494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FDE4BE-D1D0-43A4-BC2A-55B399A270F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A76DAE3-0AA6-446F-B42B-E422797D1E12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F6C7FC-A129-4E9E-A7C7-6128D75F095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28677" name="Title 1"/>
          <p:cNvSpPr txBox="1">
            <a:spLocks/>
          </p:cNvSpPr>
          <p:nvPr/>
        </p:nvSpPr>
        <p:spPr bwMode="auto">
          <a:xfrm>
            <a:off x="304800" y="282575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Tutorial Problem 3 </a:t>
            </a:r>
          </a:p>
        </p:txBody>
      </p:sp>
      <p:pic>
        <p:nvPicPr>
          <p:cNvPr id="2867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2575"/>
            <a:ext cx="3898900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98438" y="1143000"/>
            <a:ext cx="4906962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IN" sz="2800" dirty="0"/>
              <a:t>A </a:t>
            </a:r>
            <a:r>
              <a:rPr lang="en-IN" sz="2800" dirty="0">
                <a:solidFill>
                  <a:srgbClr val="FF0000"/>
                </a:solidFill>
              </a:rPr>
              <a:t>160-kg</a:t>
            </a:r>
            <a:r>
              <a:rPr lang="en-IN" sz="2800" dirty="0"/>
              <a:t> load is supported by the rope-and-pulley arrangement shown. Knowing that </a:t>
            </a:r>
            <a:r>
              <a:rPr lang="el-GR" sz="2800" dirty="0">
                <a:solidFill>
                  <a:srgbClr val="FF0000"/>
                </a:solidFill>
              </a:rPr>
              <a:t>β</a:t>
            </a:r>
            <a:r>
              <a:rPr lang="en-IN" sz="2800" dirty="0">
                <a:solidFill>
                  <a:srgbClr val="FF0000"/>
                </a:solidFill>
              </a:rPr>
              <a:t> = 20°, </a:t>
            </a:r>
            <a:r>
              <a:rPr lang="en-IN" sz="2800" dirty="0"/>
              <a:t>determine the magnitude and direction of the </a:t>
            </a:r>
            <a:r>
              <a:rPr lang="en-IN" sz="2800" dirty="0">
                <a:solidFill>
                  <a:srgbClr val="FF0000"/>
                </a:solidFill>
              </a:rPr>
              <a:t>force </a:t>
            </a:r>
            <a:r>
              <a:rPr lang="en-IN" sz="2800" b="1" dirty="0">
                <a:solidFill>
                  <a:srgbClr val="FF0000"/>
                </a:solidFill>
              </a:rPr>
              <a:t>P</a:t>
            </a:r>
            <a:r>
              <a:rPr lang="en-IN" sz="2800" b="1" dirty="0"/>
              <a:t> </a:t>
            </a:r>
            <a:r>
              <a:rPr lang="en-IN" sz="2800" dirty="0"/>
              <a:t>that must be exerted on the free end of the rope to maintain equilibrium. </a:t>
            </a:r>
          </a:p>
        </p:txBody>
      </p:sp>
      <p:sp>
        <p:nvSpPr>
          <p:cNvPr id="28680" name="Rectangle 7"/>
          <p:cNvSpPr>
            <a:spLocks noChangeArrowheads="1"/>
          </p:cNvSpPr>
          <p:nvPr/>
        </p:nvSpPr>
        <p:spPr bwMode="auto">
          <a:xfrm>
            <a:off x="320675" y="5105400"/>
            <a:ext cx="1785938" cy="95408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IN" sz="2800" b="1"/>
              <a:t>P = 602 N</a:t>
            </a:r>
          </a:p>
          <a:p>
            <a:r>
              <a:rPr lang="en-IN" sz="2800" b="1"/>
              <a:t>α = 46.8°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804720" y="1461360"/>
              <a:ext cx="751320" cy="1097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2840" y="1449480"/>
                <a:ext cx="775080" cy="11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7360200" y="1914600"/>
              <a:ext cx="930240" cy="1544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8320" y="1902720"/>
                <a:ext cx="954000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8099640" y="844320"/>
              <a:ext cx="4320" cy="13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87760" y="832440"/>
                <a:ext cx="28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/>
              <p14:cNvContentPartPr/>
              <p14:nvPr/>
            </p14:nvContentPartPr>
            <p14:xfrm>
              <a:off x="8174520" y="839280"/>
              <a:ext cx="80280" cy="1540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2640" y="827400"/>
                <a:ext cx="1040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/>
              <p14:cNvContentPartPr/>
              <p14:nvPr/>
            </p14:nvContentPartPr>
            <p14:xfrm>
              <a:off x="5229360" y="1932960"/>
              <a:ext cx="1497240" cy="16988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17480" y="1921080"/>
                <a:ext cx="1521000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/>
              <p14:cNvContentPartPr/>
              <p14:nvPr/>
            </p14:nvContentPartPr>
            <p14:xfrm>
              <a:off x="6460560" y="5106720"/>
              <a:ext cx="1513080" cy="514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48680" y="5094840"/>
                <a:ext cx="153684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/>
              <p14:cNvContentPartPr/>
              <p14:nvPr/>
            </p14:nvContentPartPr>
            <p14:xfrm>
              <a:off x="8737560" y="1647840"/>
              <a:ext cx="75240" cy="489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25680" y="1635960"/>
                <a:ext cx="990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/>
              <p14:cNvContentPartPr/>
              <p14:nvPr/>
            </p14:nvContentPartPr>
            <p14:xfrm>
              <a:off x="8022240" y="1735680"/>
              <a:ext cx="258120" cy="54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10360" y="1723800"/>
                <a:ext cx="281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/>
              <p14:cNvContentPartPr/>
              <p14:nvPr/>
            </p14:nvContentPartPr>
            <p14:xfrm>
              <a:off x="8651160" y="2065800"/>
              <a:ext cx="388080" cy="1972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39280" y="2053920"/>
                <a:ext cx="411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672" name="Ink 28671"/>
              <p14:cNvContentPartPr/>
              <p14:nvPr/>
            </p14:nvContentPartPr>
            <p14:xfrm>
              <a:off x="8419680" y="2228160"/>
              <a:ext cx="208800" cy="318600"/>
            </p14:xfrm>
          </p:contentPart>
        </mc:Choice>
        <mc:Fallback xmlns="">
          <p:pic>
            <p:nvPicPr>
              <p:cNvPr id="28672" name="Ink 2867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07800" y="2216280"/>
                <a:ext cx="2325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673" name="Ink 28672"/>
              <p14:cNvContentPartPr/>
              <p14:nvPr/>
            </p14:nvContentPartPr>
            <p14:xfrm>
              <a:off x="6835320" y="3247320"/>
              <a:ext cx="752760" cy="1416240"/>
            </p14:xfrm>
          </p:contentPart>
        </mc:Choice>
        <mc:Fallback xmlns="">
          <p:pic>
            <p:nvPicPr>
              <p:cNvPr id="28673" name="Ink 2867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23440" y="3235440"/>
                <a:ext cx="776520" cy="14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675" name="Ink 28674"/>
              <p14:cNvContentPartPr/>
              <p14:nvPr/>
            </p14:nvContentPartPr>
            <p14:xfrm>
              <a:off x="5004360" y="1419600"/>
              <a:ext cx="888480" cy="1815840"/>
            </p14:xfrm>
          </p:contentPart>
        </mc:Choice>
        <mc:Fallback xmlns="">
          <p:pic>
            <p:nvPicPr>
              <p:cNvPr id="28675" name="Ink 2867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92480" y="1407720"/>
                <a:ext cx="912240" cy="18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693" name="Ink 28692"/>
              <p14:cNvContentPartPr/>
              <p14:nvPr/>
            </p14:nvContentPartPr>
            <p14:xfrm>
              <a:off x="3201480" y="4375920"/>
              <a:ext cx="2612160" cy="1731960"/>
            </p14:xfrm>
          </p:contentPart>
        </mc:Choice>
        <mc:Fallback xmlns="">
          <p:pic>
            <p:nvPicPr>
              <p:cNvPr id="28693" name="Ink 2869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89600" y="4364040"/>
                <a:ext cx="2635920" cy="17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695" name="Ink 28694"/>
              <p14:cNvContentPartPr/>
              <p14:nvPr/>
            </p14:nvContentPartPr>
            <p14:xfrm>
              <a:off x="5672880" y="6091680"/>
              <a:ext cx="2761200" cy="50400"/>
            </p14:xfrm>
          </p:contentPart>
        </mc:Choice>
        <mc:Fallback xmlns="">
          <p:pic>
            <p:nvPicPr>
              <p:cNvPr id="28695" name="Ink 2869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61000" y="6079800"/>
                <a:ext cx="2784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696" name="Ink 28695"/>
              <p14:cNvContentPartPr/>
              <p14:nvPr/>
            </p14:nvContentPartPr>
            <p14:xfrm>
              <a:off x="5992920" y="5916000"/>
              <a:ext cx="2414520" cy="19080"/>
            </p14:xfrm>
          </p:contentPart>
        </mc:Choice>
        <mc:Fallback xmlns="">
          <p:pic>
            <p:nvPicPr>
              <p:cNvPr id="28696" name="Ink 2869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1040" y="5904120"/>
                <a:ext cx="2438280" cy="4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9FCF0A-E4FD-4F76-96D9-D730F9E5C13F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E05C9-B2FE-47F9-A82A-093E74838B7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327025"/>
            <a:ext cx="4632325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2" name="Title 1"/>
          <p:cNvSpPr txBox="1">
            <a:spLocks/>
          </p:cNvSpPr>
          <p:nvPr/>
        </p:nvSpPr>
        <p:spPr bwMode="auto">
          <a:xfrm>
            <a:off x="304800" y="327025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Tutorial Problem 4 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52400" y="990600"/>
            <a:ext cx="4495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IN" sz="2800"/>
              <a:t>Two forces </a:t>
            </a:r>
            <a:r>
              <a:rPr lang="en-IN" sz="2800" b="1">
                <a:solidFill>
                  <a:srgbClr val="FF0000"/>
                </a:solidFill>
              </a:rPr>
              <a:t>P</a:t>
            </a:r>
            <a:r>
              <a:rPr lang="en-IN" sz="2800" b="1"/>
              <a:t> </a:t>
            </a:r>
            <a:r>
              <a:rPr lang="en-IN" sz="2800"/>
              <a:t>and </a:t>
            </a:r>
            <a:r>
              <a:rPr lang="en-IN" sz="2800" b="1">
                <a:solidFill>
                  <a:srgbClr val="FF0000"/>
                </a:solidFill>
              </a:rPr>
              <a:t>Q</a:t>
            </a:r>
            <a:r>
              <a:rPr lang="en-IN" sz="2800" b="1"/>
              <a:t> </a:t>
            </a:r>
            <a:r>
              <a:rPr lang="en-IN" sz="2800"/>
              <a:t>are applied as shown to an aircraft connection. Knowing that the connection is in equilibrium and that </a:t>
            </a:r>
            <a:r>
              <a:rPr lang="en-IN" sz="2800" i="1">
                <a:solidFill>
                  <a:srgbClr val="FF0000"/>
                </a:solidFill>
              </a:rPr>
              <a:t>P </a:t>
            </a:r>
            <a:r>
              <a:rPr lang="en-IN" sz="2800">
                <a:solidFill>
                  <a:srgbClr val="FF0000"/>
                </a:solidFill>
              </a:rPr>
              <a:t>= 500 N </a:t>
            </a:r>
            <a:r>
              <a:rPr lang="en-IN" sz="2800"/>
              <a:t>and </a:t>
            </a:r>
            <a:r>
              <a:rPr lang="en-IN" sz="2800" i="1">
                <a:solidFill>
                  <a:srgbClr val="FF0000"/>
                </a:solidFill>
              </a:rPr>
              <a:t>Q </a:t>
            </a:r>
            <a:r>
              <a:rPr lang="en-IN" sz="2800">
                <a:solidFill>
                  <a:srgbClr val="FF0000"/>
                </a:solidFill>
              </a:rPr>
              <a:t>= 650 N</a:t>
            </a:r>
            <a:r>
              <a:rPr lang="en-IN" sz="2800"/>
              <a:t>, determine the magnitudes of the forces exerted on the rods </a:t>
            </a:r>
            <a:r>
              <a:rPr lang="en-IN" sz="2800" i="1">
                <a:solidFill>
                  <a:srgbClr val="FF0000"/>
                </a:solidFill>
              </a:rPr>
              <a:t>A </a:t>
            </a:r>
            <a:r>
              <a:rPr lang="en-IN" sz="2800">
                <a:solidFill>
                  <a:srgbClr val="FF0000"/>
                </a:solidFill>
              </a:rPr>
              <a:t>and </a:t>
            </a:r>
            <a:r>
              <a:rPr lang="en-IN" sz="2800" i="1">
                <a:solidFill>
                  <a:srgbClr val="FF0000"/>
                </a:solidFill>
              </a:rPr>
              <a:t>B</a:t>
            </a:r>
            <a:r>
              <a:rPr lang="en-IN" sz="2800"/>
              <a:t>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3013075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685800"/>
            <a:ext cx="3133725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4" name="Title 1"/>
          <p:cNvSpPr>
            <a:spLocks noGrp="1"/>
          </p:cNvSpPr>
          <p:nvPr>
            <p:ph type="title"/>
          </p:nvPr>
        </p:nvSpPr>
        <p:spPr>
          <a:xfrm>
            <a:off x="304800" y="-304800"/>
            <a:ext cx="8229600" cy="1143000"/>
          </a:xfrm>
        </p:spPr>
        <p:txBody>
          <a:bodyPr/>
          <a:lstStyle/>
          <a:p>
            <a:pPr algn="l"/>
            <a:r>
              <a:rPr lang="en-IN" sz="3200" b="1">
                <a:solidFill>
                  <a:srgbClr val="00B050"/>
                </a:solidFill>
              </a:rPr>
              <a:t>Rectangular component of a Force in Space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BE0FBD3-3A28-4D39-9B4C-02D2608DCAD0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8EC2CE-D64B-4BBF-99E9-BF0CC5E1F86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307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5"/>
          <a:stretch>
            <a:fillRect/>
          </a:stretch>
        </p:blipFill>
        <p:spPr bwMode="auto">
          <a:xfrm>
            <a:off x="492125" y="3916363"/>
            <a:ext cx="445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4470400"/>
            <a:ext cx="412115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3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5435600"/>
            <a:ext cx="532447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3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4572000"/>
            <a:ext cx="3033713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3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685800"/>
            <a:ext cx="3311525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418680" y="4329840"/>
              <a:ext cx="1790640" cy="259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800" y="4317960"/>
                <a:ext cx="18144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1074240" y="1962840"/>
              <a:ext cx="1212480" cy="609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2360" y="1950960"/>
                <a:ext cx="123624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/>
              <p14:cNvContentPartPr/>
              <p14:nvPr/>
            </p14:nvContentPartPr>
            <p14:xfrm>
              <a:off x="1045080" y="2016840"/>
              <a:ext cx="1256400" cy="558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3200" y="2004960"/>
                <a:ext cx="128016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/>
              <p14:cNvContentPartPr/>
              <p14:nvPr/>
            </p14:nvContentPartPr>
            <p14:xfrm>
              <a:off x="1619640" y="2359920"/>
              <a:ext cx="171720" cy="225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07760" y="2348040"/>
                <a:ext cx="1954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/>
              <p14:cNvContentPartPr/>
              <p14:nvPr/>
            </p14:nvContentPartPr>
            <p14:xfrm>
              <a:off x="833040" y="2727840"/>
              <a:ext cx="1027080" cy="4600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1160" y="2715960"/>
                <a:ext cx="10508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/>
              <p14:cNvContentPartPr/>
              <p14:nvPr/>
            </p14:nvContentPartPr>
            <p14:xfrm>
              <a:off x="5457600" y="3851400"/>
              <a:ext cx="3580560" cy="1769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45720" y="3839520"/>
                <a:ext cx="3604320" cy="179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384550"/>
            <a:ext cx="2378075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3113"/>
            <a:ext cx="3865563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D5D19A4-9DA1-49E0-BBDA-85B96F1CFE38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9DD9A5-3BB8-48D7-BF60-649A5132D6A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317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76200"/>
            <a:ext cx="3919537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76200"/>
            <a:ext cx="3802063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6"/>
          <a:stretch>
            <a:fillRect/>
          </a:stretch>
        </p:blipFill>
        <p:spPr bwMode="auto">
          <a:xfrm>
            <a:off x="6248400" y="3048000"/>
            <a:ext cx="18002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5499100"/>
            <a:ext cx="2519363" cy="58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5" r="33237" b="3195"/>
          <a:stretch>
            <a:fillRect/>
          </a:stretch>
        </p:blipFill>
        <p:spPr bwMode="auto">
          <a:xfrm>
            <a:off x="6246813" y="3810000"/>
            <a:ext cx="18002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6"/>
          <a:stretch>
            <a:fillRect/>
          </a:stretch>
        </p:blipFill>
        <p:spPr bwMode="auto">
          <a:xfrm>
            <a:off x="6248400" y="4559300"/>
            <a:ext cx="1800225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836640" y="783480"/>
              <a:ext cx="2376720" cy="809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760" y="771600"/>
                <a:ext cx="240048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850680" y="2795160"/>
              <a:ext cx="360" cy="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800" y="2783280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864000" y="1563600"/>
              <a:ext cx="134640" cy="1337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120" y="1551720"/>
                <a:ext cx="158400" cy="13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915480" y="1543440"/>
              <a:ext cx="1816200" cy="135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3600" y="1531560"/>
                <a:ext cx="18399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/>
              <p14:cNvContentPartPr/>
              <p14:nvPr/>
            </p14:nvContentPartPr>
            <p14:xfrm>
              <a:off x="932040" y="793200"/>
              <a:ext cx="2436120" cy="2065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0160" y="781320"/>
                <a:ext cx="2459880" cy="20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/>
              <p14:cNvContentPartPr/>
              <p14:nvPr/>
            </p14:nvContentPartPr>
            <p14:xfrm>
              <a:off x="961200" y="5178720"/>
              <a:ext cx="583560" cy="401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9320" y="5166840"/>
                <a:ext cx="6073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/>
              <p14:cNvContentPartPr/>
              <p14:nvPr/>
            </p14:nvContentPartPr>
            <p14:xfrm>
              <a:off x="568800" y="5234520"/>
              <a:ext cx="605160" cy="969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6920" y="5222640"/>
                <a:ext cx="62892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/>
              <p14:cNvContentPartPr/>
              <p14:nvPr/>
            </p14:nvContentPartPr>
            <p14:xfrm>
              <a:off x="751680" y="5289600"/>
              <a:ext cx="482040" cy="845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9800" y="5277720"/>
                <a:ext cx="50580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/>
              <p14:cNvContentPartPr/>
              <p14:nvPr/>
            </p14:nvContentPartPr>
            <p14:xfrm>
              <a:off x="1216800" y="5479680"/>
              <a:ext cx="551880" cy="432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04920" y="5467800"/>
                <a:ext cx="5756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/>
              <p14:cNvContentPartPr/>
              <p14:nvPr/>
            </p14:nvContentPartPr>
            <p14:xfrm>
              <a:off x="1294200" y="5532240"/>
              <a:ext cx="511200" cy="4770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82320" y="5520360"/>
                <a:ext cx="5349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745" name="Ink 31744"/>
              <p14:cNvContentPartPr/>
              <p14:nvPr/>
            </p14:nvContentPartPr>
            <p14:xfrm>
              <a:off x="5454360" y="1394040"/>
              <a:ext cx="428400" cy="447840"/>
            </p14:xfrm>
          </p:contentPart>
        </mc:Choice>
        <mc:Fallback xmlns="">
          <p:pic>
            <p:nvPicPr>
              <p:cNvPr id="31745" name="Ink 3174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42480" y="1382160"/>
                <a:ext cx="4521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750" name="Ink 31749"/>
              <p14:cNvContentPartPr/>
              <p14:nvPr/>
            </p14:nvContentPartPr>
            <p14:xfrm>
              <a:off x="2013480" y="1834320"/>
              <a:ext cx="203400" cy="498960"/>
            </p14:xfrm>
          </p:contentPart>
        </mc:Choice>
        <mc:Fallback xmlns="">
          <p:pic>
            <p:nvPicPr>
              <p:cNvPr id="31750" name="Ink 3174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01600" y="1822440"/>
                <a:ext cx="22716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757" name="Ink 31756"/>
              <p14:cNvContentPartPr/>
              <p14:nvPr/>
            </p14:nvContentPartPr>
            <p14:xfrm>
              <a:off x="2093400" y="1698960"/>
              <a:ext cx="104760" cy="627120"/>
            </p14:xfrm>
          </p:contentPart>
        </mc:Choice>
        <mc:Fallback xmlns="">
          <p:pic>
            <p:nvPicPr>
              <p:cNvPr id="31757" name="Ink 3175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81520" y="1687080"/>
                <a:ext cx="12852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758" name="Ink 31757"/>
              <p14:cNvContentPartPr/>
              <p14:nvPr/>
            </p14:nvContentPartPr>
            <p14:xfrm>
              <a:off x="2595240" y="2473320"/>
              <a:ext cx="19440" cy="437760"/>
            </p14:xfrm>
          </p:contentPart>
        </mc:Choice>
        <mc:Fallback xmlns="">
          <p:pic>
            <p:nvPicPr>
              <p:cNvPr id="31758" name="Ink 3175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83360" y="2461440"/>
                <a:ext cx="432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760" name="Ink 31759"/>
              <p14:cNvContentPartPr/>
              <p14:nvPr/>
            </p14:nvContentPartPr>
            <p14:xfrm>
              <a:off x="3550320" y="3861840"/>
              <a:ext cx="1602360" cy="1682280"/>
            </p14:xfrm>
          </p:contentPart>
        </mc:Choice>
        <mc:Fallback xmlns="">
          <p:pic>
            <p:nvPicPr>
              <p:cNvPr id="31760" name="Ink 3175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38440" y="3849960"/>
                <a:ext cx="1626120" cy="17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762" name="Ink 31761"/>
              <p14:cNvContentPartPr/>
              <p14:nvPr/>
            </p14:nvContentPartPr>
            <p14:xfrm>
              <a:off x="5464440" y="5882160"/>
              <a:ext cx="7920" cy="16200"/>
            </p14:xfrm>
          </p:contentPart>
        </mc:Choice>
        <mc:Fallback xmlns="">
          <p:pic>
            <p:nvPicPr>
              <p:cNvPr id="31762" name="Ink 3176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52560" y="5870280"/>
                <a:ext cx="31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765" name="Ink 31764"/>
              <p14:cNvContentPartPr/>
              <p14:nvPr/>
            </p14:nvContentPartPr>
            <p14:xfrm>
              <a:off x="7873560" y="2344080"/>
              <a:ext cx="629280" cy="575640"/>
            </p14:xfrm>
          </p:contentPart>
        </mc:Choice>
        <mc:Fallback xmlns="">
          <p:pic>
            <p:nvPicPr>
              <p:cNvPr id="31765" name="Ink 3176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61680" y="2332200"/>
                <a:ext cx="65304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766" name="Ink 31765"/>
              <p14:cNvContentPartPr/>
              <p14:nvPr/>
            </p14:nvContentPartPr>
            <p14:xfrm>
              <a:off x="8274960" y="3543600"/>
              <a:ext cx="587520" cy="662400"/>
            </p14:xfrm>
          </p:contentPart>
        </mc:Choice>
        <mc:Fallback xmlns="">
          <p:pic>
            <p:nvPicPr>
              <p:cNvPr id="31766" name="Ink 3176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63080" y="3531720"/>
                <a:ext cx="61128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767" name="Ink 31766"/>
              <p14:cNvContentPartPr/>
              <p14:nvPr/>
            </p14:nvContentPartPr>
            <p14:xfrm>
              <a:off x="8255880" y="4652760"/>
              <a:ext cx="606240" cy="433440"/>
            </p14:xfrm>
          </p:contentPart>
        </mc:Choice>
        <mc:Fallback xmlns="">
          <p:pic>
            <p:nvPicPr>
              <p:cNvPr id="31767" name="Ink 3176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44000" y="4640880"/>
                <a:ext cx="6300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768" name="Ink 31767"/>
              <p14:cNvContentPartPr/>
              <p14:nvPr/>
            </p14:nvContentPartPr>
            <p14:xfrm>
              <a:off x="6942240" y="5956320"/>
              <a:ext cx="1805760" cy="406440"/>
            </p14:xfrm>
          </p:contentPart>
        </mc:Choice>
        <mc:Fallback xmlns="">
          <p:pic>
            <p:nvPicPr>
              <p:cNvPr id="31768" name="Ink 3176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30360" y="5944440"/>
                <a:ext cx="182952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769" name="Ink 31768"/>
              <p14:cNvContentPartPr/>
              <p14:nvPr/>
            </p14:nvContentPartPr>
            <p14:xfrm>
              <a:off x="6976440" y="5983320"/>
              <a:ext cx="1982520" cy="623160"/>
            </p14:xfrm>
          </p:contentPart>
        </mc:Choice>
        <mc:Fallback xmlns="">
          <p:pic>
            <p:nvPicPr>
              <p:cNvPr id="31769" name="Ink 3176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64560" y="5971440"/>
                <a:ext cx="2006280" cy="64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8675174-2AD8-43EC-81E4-E9450F8E833B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2BB989-A2FD-4773-960E-BDB52324C1E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2799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57200"/>
            <a:ext cx="48577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97025"/>
            <a:ext cx="4230688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55888"/>
            <a:ext cx="5459413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38" y="3614738"/>
            <a:ext cx="290036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419600"/>
            <a:ext cx="47117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5135880"/>
            <a:ext cx="4891088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4497480" y="2112240"/>
              <a:ext cx="4317840" cy="198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5600" y="2100360"/>
                <a:ext cx="43416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3477240" y="3108360"/>
              <a:ext cx="1591200" cy="394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5360" y="3096480"/>
                <a:ext cx="161496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/>
              <p14:cNvContentPartPr/>
              <p14:nvPr/>
            </p14:nvContentPartPr>
            <p14:xfrm>
              <a:off x="5647320" y="3185040"/>
              <a:ext cx="1314360" cy="1065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5440" y="3173160"/>
                <a:ext cx="13381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/>
              <p14:cNvContentPartPr/>
              <p14:nvPr/>
            </p14:nvContentPartPr>
            <p14:xfrm>
              <a:off x="7543080" y="3163080"/>
              <a:ext cx="1192320" cy="203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31200" y="3151200"/>
                <a:ext cx="12160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/>
              <p14:cNvContentPartPr/>
              <p14:nvPr/>
            </p14:nvContentPartPr>
            <p14:xfrm>
              <a:off x="4368960" y="3233280"/>
              <a:ext cx="3721680" cy="1023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57080" y="3221400"/>
                <a:ext cx="37454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/>
              <p14:cNvContentPartPr/>
              <p14:nvPr/>
            </p14:nvContentPartPr>
            <p14:xfrm>
              <a:off x="8253360" y="3716760"/>
              <a:ext cx="342360" cy="846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41480" y="3704880"/>
                <a:ext cx="3661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/>
              <p14:cNvContentPartPr/>
              <p14:nvPr/>
            </p14:nvContentPartPr>
            <p14:xfrm>
              <a:off x="7761600" y="3844920"/>
              <a:ext cx="639720" cy="2977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49720" y="3833040"/>
                <a:ext cx="6634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/>
              <p14:cNvContentPartPr/>
              <p14:nvPr/>
            </p14:nvContentPartPr>
            <p14:xfrm>
              <a:off x="2444040" y="5946600"/>
              <a:ext cx="5080320" cy="2307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32160" y="5934720"/>
                <a:ext cx="5104080" cy="25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algn="l"/>
            <a:r>
              <a:rPr lang="en-IN" sz="3200" b="1">
                <a:solidFill>
                  <a:srgbClr val="00B050"/>
                </a:solidFill>
              </a:rPr>
              <a:t>Force Defined by its Magnitude and Two</a:t>
            </a:r>
            <a:br>
              <a:rPr lang="en-IN" sz="3200" b="1">
                <a:solidFill>
                  <a:srgbClr val="00B050"/>
                </a:solidFill>
              </a:rPr>
            </a:br>
            <a:r>
              <a:rPr lang="en-IN" sz="3200" b="1">
                <a:solidFill>
                  <a:srgbClr val="00B050"/>
                </a:solidFill>
              </a:rPr>
              <a:t>Points on its Line of Action</a:t>
            </a:r>
            <a:endParaRPr lang="en-IN" sz="3200">
              <a:solidFill>
                <a:srgbClr val="00B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0FBD3B8-ADD1-48A6-A6CA-E03A6D7EEBA9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BF5BDC-3D48-46D6-B344-5DB3B0ECD227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337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990600"/>
            <a:ext cx="6224587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3962400"/>
            <a:ext cx="31432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95800"/>
            <a:ext cx="35972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427663"/>
            <a:ext cx="3355975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62400"/>
            <a:ext cx="37449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3" y="3135313"/>
            <a:ext cx="268287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334000"/>
            <a:ext cx="4694238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648800" y="2904600"/>
              <a:ext cx="246600" cy="443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36920" y="2892720"/>
                <a:ext cx="27036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6318360" y="834600"/>
              <a:ext cx="1220040" cy="612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06480" y="822720"/>
                <a:ext cx="124380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/>
              <p14:cNvContentPartPr/>
              <p14:nvPr/>
            </p14:nvContentPartPr>
            <p14:xfrm>
              <a:off x="1460520" y="4432440"/>
              <a:ext cx="653760" cy="91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8640" y="4420560"/>
                <a:ext cx="6775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/>
              <p14:cNvContentPartPr/>
              <p14:nvPr/>
            </p14:nvContentPartPr>
            <p14:xfrm>
              <a:off x="1188720" y="5305440"/>
              <a:ext cx="1449000" cy="565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6840" y="5293560"/>
                <a:ext cx="1472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/>
              <p14:cNvContentPartPr/>
              <p14:nvPr/>
            </p14:nvContentPartPr>
            <p14:xfrm>
              <a:off x="1541880" y="5316240"/>
              <a:ext cx="924120" cy="33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30000" y="5304360"/>
                <a:ext cx="947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/>
              <p14:cNvContentPartPr/>
              <p14:nvPr/>
            </p14:nvContentPartPr>
            <p14:xfrm>
              <a:off x="5402160" y="2425440"/>
              <a:ext cx="2019240" cy="796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90280" y="2413560"/>
                <a:ext cx="204300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/>
              <p14:cNvContentPartPr/>
              <p14:nvPr/>
            </p14:nvContentPartPr>
            <p14:xfrm>
              <a:off x="5068080" y="4609200"/>
              <a:ext cx="766440" cy="2491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56200" y="4597320"/>
                <a:ext cx="7902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/>
              <p14:cNvContentPartPr/>
              <p14:nvPr/>
            </p14:nvContentPartPr>
            <p14:xfrm>
              <a:off x="6762960" y="4546920"/>
              <a:ext cx="1610280" cy="3042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1080" y="4535040"/>
                <a:ext cx="16340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/>
              <p14:cNvContentPartPr/>
              <p14:nvPr/>
            </p14:nvContentPartPr>
            <p14:xfrm>
              <a:off x="4394520" y="6011400"/>
              <a:ext cx="607680" cy="3110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82640" y="5999520"/>
                <a:ext cx="631440" cy="33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3200" b="1">
                <a:solidFill>
                  <a:srgbClr val="00B050"/>
                </a:solidFill>
              </a:rPr>
              <a:t>ADDITION OF CONCURRENT FORCES IN SPACE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6319729-4829-4303-8803-22E19341B6DC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EEC83D-3D93-4893-A546-722304A3ECB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1447800"/>
            <a:ext cx="17811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5" y="2286000"/>
            <a:ext cx="581183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3429000"/>
            <a:ext cx="630555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4419600"/>
            <a:ext cx="5919787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446440" y="1212600"/>
              <a:ext cx="2453040" cy="897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4560" y="1200720"/>
                <a:ext cx="247680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3357000" y="1283880"/>
              <a:ext cx="2440440" cy="1092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5120" y="1272000"/>
                <a:ext cx="246420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1609200" y="2987400"/>
              <a:ext cx="601200" cy="183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7320" y="2975520"/>
                <a:ext cx="6249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577600" y="2916840"/>
              <a:ext cx="481680" cy="189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5720" y="2904960"/>
                <a:ext cx="5054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/>
              <p14:cNvContentPartPr/>
              <p14:nvPr/>
            </p14:nvContentPartPr>
            <p14:xfrm>
              <a:off x="3510000" y="2903520"/>
              <a:ext cx="1482120" cy="4489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8120" y="2891640"/>
                <a:ext cx="15058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7662600" y="2415720"/>
              <a:ext cx="781920" cy="4651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0720" y="2403840"/>
                <a:ext cx="805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7074360" y="5164680"/>
              <a:ext cx="1308960" cy="11847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62480" y="5152800"/>
                <a:ext cx="1332720" cy="12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/>
              <p14:cNvContentPartPr/>
              <p14:nvPr/>
            </p14:nvContentPartPr>
            <p14:xfrm>
              <a:off x="7264800" y="5017440"/>
              <a:ext cx="1475640" cy="14464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52920" y="5005560"/>
                <a:ext cx="1499400" cy="147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9C70620-236A-4895-AE29-C9FE33F4D3F8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641A68-C6DE-445F-A342-3A21884ECF7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06463"/>
            <a:ext cx="392271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4525963"/>
            <a:ext cx="86868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en-IN" sz="2400" dirty="0"/>
              <a:t>A tower guy wire is anchored by means of a bolt at </a:t>
            </a:r>
            <a:r>
              <a:rPr lang="en-IN" sz="2400" i="1" dirty="0">
                <a:solidFill>
                  <a:srgbClr val="FF0000"/>
                </a:solidFill>
              </a:rPr>
              <a:t>A</a:t>
            </a:r>
            <a:r>
              <a:rPr lang="en-IN" sz="2400" i="1" dirty="0"/>
              <a:t>. </a:t>
            </a:r>
            <a:r>
              <a:rPr lang="en-IN" sz="2400" dirty="0"/>
              <a:t>The tension in the wire is </a:t>
            </a:r>
            <a:r>
              <a:rPr lang="en-IN" sz="2400" dirty="0">
                <a:solidFill>
                  <a:srgbClr val="FF0000"/>
                </a:solidFill>
              </a:rPr>
              <a:t>2500 N</a:t>
            </a:r>
            <a:r>
              <a:rPr lang="en-IN" sz="2400" dirty="0"/>
              <a:t>. Determine </a:t>
            </a:r>
          </a:p>
          <a:p>
            <a:pPr marL="457200" indent="-457200" algn="just">
              <a:buFont typeface="+mj-lt"/>
              <a:buAutoNum type="alphaLcParenR"/>
              <a:defRPr/>
            </a:pPr>
            <a:r>
              <a:rPr lang="en-IN" sz="2400" dirty="0"/>
              <a:t>the components </a:t>
            </a:r>
            <a:r>
              <a:rPr lang="en-IN" sz="2400" i="1" dirty="0" err="1">
                <a:solidFill>
                  <a:srgbClr val="FF0000"/>
                </a:solidFill>
              </a:rPr>
              <a:t>F</a:t>
            </a:r>
            <a:r>
              <a:rPr lang="en-IN" sz="2400" i="1" baseline="-25000" dirty="0" err="1">
                <a:solidFill>
                  <a:srgbClr val="FF0000"/>
                </a:solidFill>
              </a:rPr>
              <a:t>x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n-IN" sz="2400" i="1" dirty="0" err="1">
                <a:solidFill>
                  <a:srgbClr val="FF0000"/>
                </a:solidFill>
              </a:rPr>
              <a:t>F</a:t>
            </a:r>
            <a:r>
              <a:rPr lang="en-IN" sz="2400" i="1" baseline="-25000" dirty="0" err="1">
                <a:solidFill>
                  <a:srgbClr val="FF0000"/>
                </a:solidFill>
              </a:rPr>
              <a:t>y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n-IN" sz="2400" i="1" dirty="0" err="1">
                <a:solidFill>
                  <a:srgbClr val="FF0000"/>
                </a:solidFill>
              </a:rPr>
              <a:t>F</a:t>
            </a:r>
            <a:r>
              <a:rPr lang="en-IN" sz="2400" i="1" baseline="-25000" dirty="0" err="1">
                <a:solidFill>
                  <a:srgbClr val="FF0000"/>
                </a:solidFill>
              </a:rPr>
              <a:t>z</a:t>
            </a:r>
            <a:r>
              <a:rPr lang="en-IN" sz="2400" i="1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of the force acting on the bolt, </a:t>
            </a:r>
          </a:p>
          <a:p>
            <a:pPr marL="457200" indent="-457200" algn="just">
              <a:buFont typeface="+mj-lt"/>
              <a:buAutoNum type="alphaLcParenR"/>
              <a:defRPr/>
            </a:pPr>
            <a:r>
              <a:rPr lang="en-IN" sz="2400" dirty="0"/>
              <a:t>the angles </a:t>
            </a:r>
            <a:r>
              <a:rPr lang="el-GR" sz="2400" i="1" dirty="0">
                <a:solidFill>
                  <a:srgbClr val="FF0000"/>
                </a:solidFill>
              </a:rPr>
              <a:t>θ</a:t>
            </a:r>
            <a:r>
              <a:rPr lang="en-IN" sz="2400" i="1" baseline="-25000" dirty="0">
                <a:solidFill>
                  <a:srgbClr val="FF0000"/>
                </a:solidFill>
              </a:rPr>
              <a:t>x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l-GR" sz="2400" i="1" dirty="0">
                <a:solidFill>
                  <a:srgbClr val="FF0000"/>
                </a:solidFill>
              </a:rPr>
              <a:t>θ</a:t>
            </a:r>
            <a:r>
              <a:rPr lang="en-IN" sz="2400" i="1" baseline="-25000" dirty="0">
                <a:solidFill>
                  <a:srgbClr val="FF0000"/>
                </a:solidFill>
              </a:rPr>
              <a:t>y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l-GR" sz="2400" i="1" dirty="0">
                <a:solidFill>
                  <a:srgbClr val="FF0000"/>
                </a:solidFill>
              </a:rPr>
              <a:t>θ</a:t>
            </a:r>
            <a:r>
              <a:rPr lang="en-IN" sz="2400" i="1" baseline="-25000" dirty="0">
                <a:solidFill>
                  <a:srgbClr val="FF0000"/>
                </a:solidFill>
              </a:rPr>
              <a:t>z</a:t>
            </a:r>
            <a:r>
              <a:rPr lang="en-IN" sz="2400" i="1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defining the direction of the force.</a:t>
            </a:r>
          </a:p>
        </p:txBody>
      </p:sp>
      <p:sp>
        <p:nvSpPr>
          <p:cNvPr id="35847" name="Title 1"/>
          <p:cNvSpPr txBox="1">
            <a:spLocks/>
          </p:cNvSpPr>
          <p:nvPr/>
        </p:nvSpPr>
        <p:spPr bwMode="auto">
          <a:xfrm>
            <a:off x="152400" y="152400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Class Problem 4 </a:t>
            </a:r>
          </a:p>
        </p:txBody>
      </p:sp>
      <p:sp>
        <p:nvSpPr>
          <p:cNvPr id="35848" name="Rectangle 5"/>
          <p:cNvSpPr>
            <a:spLocks noChangeArrowheads="1"/>
          </p:cNvSpPr>
          <p:nvPr/>
        </p:nvSpPr>
        <p:spPr bwMode="auto">
          <a:xfrm>
            <a:off x="4803775" y="2546350"/>
            <a:ext cx="4179888" cy="36830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pt-BR" i="1"/>
              <a:t>Fx </a:t>
            </a:r>
            <a:r>
              <a:rPr lang="pt-BR"/>
              <a:t>= -1060 N; </a:t>
            </a:r>
            <a:r>
              <a:rPr lang="pt-BR" i="1"/>
              <a:t>Fy </a:t>
            </a:r>
            <a:r>
              <a:rPr lang="pt-BR"/>
              <a:t>= 2120 N; </a:t>
            </a:r>
            <a:r>
              <a:rPr lang="pt-BR" i="1"/>
              <a:t>Fz =</a:t>
            </a:r>
            <a:r>
              <a:rPr lang="pt-BR"/>
              <a:t> 795 N</a:t>
            </a:r>
            <a:endParaRPr lang="en-IN"/>
          </a:p>
        </p:txBody>
      </p:sp>
      <p:pic>
        <p:nvPicPr>
          <p:cNvPr id="3584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90888"/>
            <a:ext cx="4111625" cy="43180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10E7-0EA5-4645-9EDD-0F208B7AA1A1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68610" name="Picture 2" descr="https://study.com/cimages/multimages/16/ariyooo8688930669396554316_cs70117770066088677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9600"/>
            <a:ext cx="7391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998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10E7-0EA5-4645-9EDD-0F208B7AA1A1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9154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18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>
                <a:solidFill>
                  <a:srgbClr val="00B050"/>
                </a:solidFill>
              </a:rPr>
              <a:t>How do they feel ?</a:t>
            </a:r>
          </a:p>
        </p:txBody>
      </p:sp>
      <p:sp>
        <p:nvSpPr>
          <p:cNvPr id="5123" name="AutoShape 5" descr="Image result for carrying things on head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51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254000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752600"/>
            <a:ext cx="2562225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752600"/>
            <a:ext cx="2466975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D66D7BF-440F-4AEF-B746-BABDFED51EB1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045BB9-6980-4814-977E-5A52523D80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EF04F3-B6C8-4D6C-B31B-51DF997C0922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10E7-0EA5-4645-9EDD-0F208B7AA1A1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086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0139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A49CDBA-7F23-42FC-A088-80D4380E8E9C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65C96-B045-4FD2-AFB8-764D0ADE4872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990600"/>
            <a:ext cx="4824413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0" name="Rectangle 5"/>
          <p:cNvSpPr>
            <a:spLocks noChangeArrowheads="1"/>
          </p:cNvSpPr>
          <p:nvPr/>
        </p:nvSpPr>
        <p:spPr bwMode="auto">
          <a:xfrm>
            <a:off x="228600" y="1295400"/>
            <a:ext cx="4572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IN" sz="2800" dirty="0"/>
              <a:t>Knowing that the tension in cable </a:t>
            </a:r>
            <a:r>
              <a:rPr lang="en-IN" sz="2800" i="1" dirty="0"/>
              <a:t>AB </a:t>
            </a:r>
            <a:r>
              <a:rPr lang="en-IN" sz="2800" dirty="0"/>
              <a:t>is </a:t>
            </a:r>
            <a:r>
              <a:rPr lang="en-IN" sz="2800" dirty="0">
                <a:solidFill>
                  <a:srgbClr val="FF0000"/>
                </a:solidFill>
              </a:rPr>
              <a:t>1425 N</a:t>
            </a:r>
            <a:r>
              <a:rPr lang="en-IN" sz="2800" dirty="0"/>
              <a:t>, determine the components of the force exerted on the plate at </a:t>
            </a:r>
            <a:r>
              <a:rPr lang="en-IN" sz="2800" i="1" dirty="0"/>
              <a:t>B</a:t>
            </a:r>
            <a:r>
              <a:rPr lang="en-IN" sz="2800" dirty="0"/>
              <a:t>.</a:t>
            </a:r>
          </a:p>
        </p:txBody>
      </p:sp>
      <p:sp>
        <p:nvSpPr>
          <p:cNvPr id="36871" name="Title 1"/>
          <p:cNvSpPr txBox="1">
            <a:spLocks/>
          </p:cNvSpPr>
          <p:nvPr/>
        </p:nvSpPr>
        <p:spPr bwMode="auto">
          <a:xfrm>
            <a:off x="152400" y="152400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Tutorial Problem 5 </a:t>
            </a:r>
          </a:p>
        </p:txBody>
      </p:sp>
      <p:sp>
        <p:nvSpPr>
          <p:cNvPr id="36872" name="Rectangle 1"/>
          <p:cNvSpPr>
            <a:spLocks noChangeArrowheads="1"/>
          </p:cNvSpPr>
          <p:nvPr/>
        </p:nvSpPr>
        <p:spPr bwMode="auto">
          <a:xfrm>
            <a:off x="5867400" y="5815013"/>
            <a:ext cx="3243263" cy="461962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pt-BR" sz="2400"/>
              <a:t>-1125 N, 750 N, 450 N</a:t>
            </a:r>
            <a:endParaRPr lang="en-IN" sz="24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E3FC8-AD2A-424B-BC64-854942706A79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757BBD-F4E2-4873-85BB-2A2CE3CAB56E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162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505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BD281C5-C40F-4FED-8808-8569B802BBB5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F822A-5265-4138-B6FE-D27BB17240FC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5186363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4" name="Title 1"/>
          <p:cNvSpPr txBox="1">
            <a:spLocks/>
          </p:cNvSpPr>
          <p:nvPr/>
        </p:nvSpPr>
        <p:spPr bwMode="auto">
          <a:xfrm>
            <a:off x="152400" y="152400"/>
            <a:ext cx="3733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Tutorial Problem 6</a:t>
            </a:r>
          </a:p>
        </p:txBody>
      </p:sp>
      <p:sp>
        <p:nvSpPr>
          <p:cNvPr id="37895" name="Rectangle 5"/>
          <p:cNvSpPr>
            <a:spLocks noChangeArrowheads="1"/>
          </p:cNvSpPr>
          <p:nvPr/>
        </p:nvSpPr>
        <p:spPr bwMode="auto">
          <a:xfrm>
            <a:off x="4038331" y="685800"/>
            <a:ext cx="4572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IN" sz="2800" dirty="0"/>
              <a:t>Find the magnitude and direction of the resultant of the two forces shown knowing that </a:t>
            </a:r>
            <a:r>
              <a:rPr lang="en-IN" sz="2800" i="1" dirty="0">
                <a:solidFill>
                  <a:srgbClr val="FF0000"/>
                </a:solidFill>
              </a:rPr>
              <a:t>P </a:t>
            </a:r>
            <a:r>
              <a:rPr lang="en-IN" sz="2800" dirty="0">
                <a:solidFill>
                  <a:srgbClr val="FF0000"/>
                </a:solidFill>
              </a:rPr>
              <a:t>= 300 N </a:t>
            </a:r>
            <a:r>
              <a:rPr lang="en-IN" sz="2800" dirty="0"/>
              <a:t>and </a:t>
            </a:r>
            <a:r>
              <a:rPr lang="en-IN" sz="2800" i="1" dirty="0">
                <a:solidFill>
                  <a:srgbClr val="FF0000"/>
                </a:solidFill>
              </a:rPr>
              <a:t>Q =</a:t>
            </a:r>
            <a:r>
              <a:rPr lang="en-IN" sz="2800" dirty="0">
                <a:solidFill>
                  <a:srgbClr val="FF0000"/>
                </a:solidFill>
              </a:rPr>
              <a:t> 400 N</a:t>
            </a:r>
            <a:r>
              <a:rPr lang="en-IN" sz="2800" dirty="0"/>
              <a:t>.</a:t>
            </a:r>
          </a:p>
        </p:txBody>
      </p:sp>
      <p:pic>
        <p:nvPicPr>
          <p:cNvPr id="378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638800"/>
            <a:ext cx="46910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E3FC8-AD2A-424B-BC64-854942706A79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757BBD-F4E2-4873-85BB-2A2CE3CAB56E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888"/>
            <a:ext cx="915352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5188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algn="l"/>
            <a:r>
              <a:rPr lang="en-IN" sz="3200" b="1">
                <a:solidFill>
                  <a:srgbClr val="00B050"/>
                </a:solidFill>
              </a:rPr>
              <a:t>Equilibrium  of a Particle in Space</a:t>
            </a:r>
            <a:endParaRPr lang="en-IN" sz="3200">
              <a:solidFill>
                <a:srgbClr val="00B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3E7EEA1-04D7-4541-856E-86E0A2BE9A1B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8B2BFF-B313-42AF-B7E6-E4FBDB632E75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pic>
        <p:nvPicPr>
          <p:cNvPr id="389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3" y="1066800"/>
            <a:ext cx="505618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8400"/>
            <a:ext cx="4241800" cy="363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Rectangle 5"/>
          <p:cNvSpPr>
            <a:spLocks noChangeArrowheads="1"/>
          </p:cNvSpPr>
          <p:nvPr/>
        </p:nvSpPr>
        <p:spPr bwMode="auto">
          <a:xfrm>
            <a:off x="4330700" y="2286000"/>
            <a:ext cx="4783138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IN" sz="2400"/>
              <a:t>A </a:t>
            </a:r>
            <a:r>
              <a:rPr lang="en-IN" sz="2400">
                <a:solidFill>
                  <a:srgbClr val="FF0000"/>
                </a:solidFill>
              </a:rPr>
              <a:t>200-kg</a:t>
            </a:r>
            <a:r>
              <a:rPr lang="en-IN" sz="2400"/>
              <a:t> cylinder is hung by means of two cables </a:t>
            </a:r>
            <a:r>
              <a:rPr lang="en-IN" sz="2400" i="1"/>
              <a:t>AB </a:t>
            </a:r>
            <a:r>
              <a:rPr lang="en-IN" sz="2400"/>
              <a:t>and </a:t>
            </a:r>
            <a:r>
              <a:rPr lang="en-IN" sz="2400" i="1"/>
              <a:t>AC</a:t>
            </a:r>
            <a:r>
              <a:rPr lang="en-IN" sz="2400"/>
              <a:t>, which are attached to the top of a vertical wall. A horizontal force </a:t>
            </a:r>
            <a:r>
              <a:rPr lang="en-IN" sz="2400" b="1">
                <a:solidFill>
                  <a:srgbClr val="FF0000"/>
                </a:solidFill>
              </a:rPr>
              <a:t>P</a:t>
            </a:r>
            <a:r>
              <a:rPr lang="en-IN" sz="2400" b="1"/>
              <a:t> </a:t>
            </a:r>
            <a:r>
              <a:rPr lang="en-IN" sz="2400"/>
              <a:t>perpendicular to the wall holds the cylinder in the position shown. Determine the magnitude of </a:t>
            </a:r>
            <a:r>
              <a:rPr lang="en-IN" sz="2400" b="1">
                <a:solidFill>
                  <a:srgbClr val="FF0000"/>
                </a:solidFill>
              </a:rPr>
              <a:t>P</a:t>
            </a:r>
            <a:r>
              <a:rPr lang="en-IN" sz="2400" b="1"/>
              <a:t> </a:t>
            </a:r>
            <a:r>
              <a:rPr lang="en-IN" sz="2400"/>
              <a:t>and the tension in each cable.</a:t>
            </a:r>
          </a:p>
        </p:txBody>
      </p:sp>
      <p:sp>
        <p:nvSpPr>
          <p:cNvPr id="38921" name="Title 1"/>
          <p:cNvSpPr txBox="1">
            <a:spLocks/>
          </p:cNvSpPr>
          <p:nvPr/>
        </p:nvSpPr>
        <p:spPr bwMode="auto">
          <a:xfrm>
            <a:off x="76200" y="1828800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Class Problem 5 </a:t>
            </a:r>
          </a:p>
        </p:txBody>
      </p:sp>
      <p:sp>
        <p:nvSpPr>
          <p:cNvPr id="38922" name="Rectangle 1"/>
          <p:cNvSpPr>
            <a:spLocks noChangeArrowheads="1"/>
          </p:cNvSpPr>
          <p:nvPr/>
        </p:nvSpPr>
        <p:spPr bwMode="auto">
          <a:xfrm>
            <a:off x="6003925" y="5408613"/>
            <a:ext cx="2073275" cy="120015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pt-BR" sz="2400" i="1"/>
              <a:t>P </a:t>
            </a:r>
            <a:r>
              <a:rPr lang="pt-BR" sz="2400"/>
              <a:t>= 235 N </a:t>
            </a:r>
          </a:p>
          <a:p>
            <a:r>
              <a:rPr lang="pt-BR" sz="2400" i="1"/>
              <a:t>T</a:t>
            </a:r>
            <a:r>
              <a:rPr lang="pt-BR" sz="2400" baseline="-25000"/>
              <a:t>AB</a:t>
            </a:r>
            <a:r>
              <a:rPr lang="pt-BR" sz="2400" i="1"/>
              <a:t> =</a:t>
            </a:r>
            <a:r>
              <a:rPr lang="pt-BR" sz="2400"/>
              <a:t> 1402 N </a:t>
            </a:r>
          </a:p>
          <a:p>
            <a:r>
              <a:rPr lang="pt-BR" sz="2400" i="1"/>
              <a:t>T</a:t>
            </a:r>
            <a:r>
              <a:rPr lang="pt-BR" sz="2400" i="1" baseline="-25000"/>
              <a:t>AC</a:t>
            </a:r>
            <a:r>
              <a:rPr lang="pt-BR" sz="2400" i="1"/>
              <a:t> </a:t>
            </a:r>
            <a:r>
              <a:rPr lang="pt-BR" sz="2400"/>
              <a:t>= 1238 N</a:t>
            </a:r>
            <a:endParaRPr lang="en-IN"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EFF34F5-4E0F-4724-89FF-C3DF8BDE4D1E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BD266B-5159-409C-9622-F3D65DF6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981075"/>
            <a:ext cx="3495675" cy="536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2" name="Title 1"/>
          <p:cNvSpPr txBox="1">
            <a:spLocks/>
          </p:cNvSpPr>
          <p:nvPr/>
        </p:nvSpPr>
        <p:spPr bwMode="auto">
          <a:xfrm>
            <a:off x="152400" y="228600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Tutorial Problem 7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906463"/>
            <a:ext cx="5426075" cy="45545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  <a:defRPr/>
            </a:pPr>
            <a:r>
              <a:rPr lang="en-IN" sz="2400" dirty="0"/>
              <a:t>Three cables are used to tether a balloon as shown. 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  <a:defRPr/>
            </a:pPr>
            <a:r>
              <a:rPr lang="en-IN" sz="2400" dirty="0"/>
              <a:t>Determine the vertical force </a:t>
            </a:r>
            <a:r>
              <a:rPr lang="en-IN" sz="2400" b="1" dirty="0">
                <a:solidFill>
                  <a:srgbClr val="FF0000"/>
                </a:solidFill>
              </a:rPr>
              <a:t>P</a:t>
            </a:r>
            <a:r>
              <a:rPr lang="en-IN" sz="2400" b="1" dirty="0"/>
              <a:t> </a:t>
            </a:r>
            <a:r>
              <a:rPr lang="en-IN" sz="2400" dirty="0"/>
              <a:t>exerted by the balloon at </a:t>
            </a:r>
            <a:r>
              <a:rPr lang="en-IN" sz="2400" i="1" dirty="0">
                <a:solidFill>
                  <a:srgbClr val="FF0000"/>
                </a:solidFill>
              </a:rPr>
              <a:t>A</a:t>
            </a:r>
            <a:r>
              <a:rPr lang="en-IN" sz="2400" i="1" dirty="0"/>
              <a:t> </a:t>
            </a:r>
            <a:r>
              <a:rPr lang="en-IN" sz="2400" dirty="0"/>
              <a:t>knowing that the tension in cable </a:t>
            </a:r>
            <a:r>
              <a:rPr lang="en-IN" sz="2400" i="1" dirty="0">
                <a:solidFill>
                  <a:srgbClr val="FF0000"/>
                </a:solidFill>
              </a:rPr>
              <a:t>AB </a:t>
            </a:r>
            <a:r>
              <a:rPr lang="en-IN" sz="2400" dirty="0">
                <a:solidFill>
                  <a:srgbClr val="FF0000"/>
                </a:solidFill>
              </a:rPr>
              <a:t>is 259 N</a:t>
            </a:r>
            <a:r>
              <a:rPr lang="en-IN" sz="2400" dirty="0"/>
              <a:t>.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  <a:defRPr/>
            </a:pPr>
            <a:r>
              <a:rPr lang="en-IN" sz="2400" dirty="0"/>
              <a:t>Determine the vertical force </a:t>
            </a:r>
            <a:r>
              <a:rPr lang="en-IN" sz="2400" b="1" dirty="0">
                <a:solidFill>
                  <a:srgbClr val="FF0000"/>
                </a:solidFill>
              </a:rPr>
              <a:t>P </a:t>
            </a:r>
            <a:r>
              <a:rPr lang="en-IN" sz="2400" dirty="0"/>
              <a:t>exerted by the balloon at </a:t>
            </a:r>
            <a:r>
              <a:rPr lang="en-IN" sz="2400" i="1" dirty="0">
                <a:solidFill>
                  <a:srgbClr val="FF0000"/>
                </a:solidFill>
              </a:rPr>
              <a:t>A </a:t>
            </a:r>
            <a:r>
              <a:rPr lang="en-IN" sz="2400" dirty="0"/>
              <a:t>knowing that the tension in cable </a:t>
            </a:r>
            <a:r>
              <a:rPr lang="en-IN" sz="2400" i="1" dirty="0">
                <a:solidFill>
                  <a:srgbClr val="FF0000"/>
                </a:solidFill>
              </a:rPr>
              <a:t>AD </a:t>
            </a:r>
            <a:r>
              <a:rPr lang="en-IN" sz="2400" dirty="0">
                <a:solidFill>
                  <a:srgbClr val="FF0000"/>
                </a:solidFill>
              </a:rPr>
              <a:t>is 481 N</a:t>
            </a:r>
            <a:r>
              <a:rPr lang="en-IN" sz="2400" dirty="0"/>
              <a:t>.</a:t>
            </a:r>
          </a:p>
        </p:txBody>
      </p:sp>
      <p:sp>
        <p:nvSpPr>
          <p:cNvPr id="39944" name="Rectangle 1"/>
          <p:cNvSpPr>
            <a:spLocks noChangeArrowheads="1"/>
          </p:cNvSpPr>
          <p:nvPr/>
        </p:nvSpPr>
        <p:spPr bwMode="auto">
          <a:xfrm>
            <a:off x="6553200" y="3094038"/>
            <a:ext cx="1727200" cy="461962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IN" sz="2400">
                <a:solidFill>
                  <a:srgbClr val="FF0000"/>
                </a:solidFill>
              </a:rPr>
              <a:t>P</a:t>
            </a:r>
            <a:r>
              <a:rPr lang="en-IN" sz="2400"/>
              <a:t> = 1031 N</a:t>
            </a:r>
          </a:p>
        </p:txBody>
      </p:sp>
      <p:sp>
        <p:nvSpPr>
          <p:cNvPr id="39945" name="Rectangle 1"/>
          <p:cNvSpPr>
            <a:spLocks noChangeArrowheads="1"/>
          </p:cNvSpPr>
          <p:nvPr/>
        </p:nvSpPr>
        <p:spPr bwMode="auto">
          <a:xfrm>
            <a:off x="6553200" y="5000625"/>
            <a:ext cx="1555750" cy="460375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IN" sz="2400">
                <a:solidFill>
                  <a:srgbClr val="FF0000"/>
                </a:solidFill>
              </a:rPr>
              <a:t>P</a:t>
            </a:r>
            <a:r>
              <a:rPr lang="en-IN" sz="2400"/>
              <a:t> = 926 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EE3FC8-AD2A-424B-BC64-854942706A79}" type="datetime1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757BBD-F4E2-4873-85BB-2A2CE3CAB56E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9229725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96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>
                <a:solidFill>
                  <a:srgbClr val="00B050"/>
                </a:solidFill>
              </a:rPr>
              <a:t>Force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/>
              <a:t>A physical quantity </a:t>
            </a:r>
          </a:p>
          <a:p>
            <a:pPr>
              <a:buFont typeface="Arial" charset="0"/>
              <a:buNone/>
            </a:pPr>
            <a:r>
              <a:rPr lang="en-US"/>
              <a:t>				</a:t>
            </a:r>
          </a:p>
          <a:p>
            <a:pPr>
              <a:buFont typeface="Arial" charset="0"/>
              <a:buNone/>
            </a:pPr>
            <a:r>
              <a:rPr lang="en-US"/>
              <a:t>				brought into equilibrium</a:t>
            </a:r>
          </a:p>
          <a:p>
            <a:pPr>
              <a:buFont typeface="Arial" charset="0"/>
              <a:buNone/>
            </a:pPr>
            <a:r>
              <a:rPr lang="en-US"/>
              <a:t>								</a:t>
            </a:r>
          </a:p>
          <a:p>
            <a:pPr>
              <a:buFont typeface="Arial" charset="0"/>
              <a:buNone/>
            </a:pPr>
            <a:r>
              <a:rPr lang="en-US"/>
              <a:t>								</a:t>
            </a:r>
            <a:r>
              <a:rPr lang="en-US">
                <a:solidFill>
                  <a:srgbClr val="FF0000"/>
                </a:solidFill>
              </a:rPr>
              <a:t>gravity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D854DA7-770F-4CB0-B0B0-68EBDB6993E8}" type="datetime1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MEE 1002 ENGINEERING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6F4FAA-0299-4839-900F-04BAA7950B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blipFill rotWithShape="1">
          <a:blip xmlns:r="http://schemas.openxmlformats.org/officeDocument/2006/relationships" r:embed="rId1"/>
          <a:stretch>
            <a:fillRect l="-1784" t="-2734"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>
          <a:defRPr>
            <a:noFill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387B414365E345AC26D9C8DD409C91" ma:contentTypeVersion="0" ma:contentTypeDescription="Create a new document." ma:contentTypeScope="" ma:versionID="f084d33f064e12ea42f58558c7751c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F1F1F1-B63D-4812-898E-0E80B0D3E04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EC0BE5-C8AB-487E-81AE-A6D16372E3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8926AA-36FD-4E26-AA38-AE0EEA7BF93D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2057</Words>
  <Application>Microsoft Office PowerPoint</Application>
  <PresentationFormat>On-screen Show (4:3)</PresentationFormat>
  <Paragraphs>478</Paragraphs>
  <Slides>87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Module 1  Basics of Statics</vt:lpstr>
      <vt:lpstr>MODULE 1</vt:lpstr>
      <vt:lpstr>Why engineering mechanics?</vt:lpstr>
      <vt:lpstr>What is engineering mechanics?</vt:lpstr>
      <vt:lpstr>Outline</vt:lpstr>
      <vt:lpstr>PowerPoint Presentation</vt:lpstr>
      <vt:lpstr>What do they do?</vt:lpstr>
      <vt:lpstr>How do they feel ?</vt:lpstr>
      <vt:lpstr>Force</vt:lpstr>
      <vt:lpstr>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Collinear Forces</vt:lpstr>
      <vt:lpstr>Concurrent Forces</vt:lpstr>
      <vt:lpstr>Parallel Forces</vt:lpstr>
      <vt:lpstr>Non-parallel and non-concurrent</vt:lpstr>
      <vt:lpstr>PowerPoint Presentation</vt:lpstr>
      <vt:lpstr>Forces in Plane-Resultant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Rectangular Components of a Force</vt:lpstr>
      <vt:lpstr>Example 1</vt:lpstr>
      <vt:lpstr>PowerPoint Presentation</vt:lpstr>
      <vt:lpstr>PowerPoint Presentation</vt:lpstr>
      <vt:lpstr>PowerPoint Presentation</vt:lpstr>
      <vt:lpstr>Resultant of Several Concurrent Forces </vt:lpstr>
      <vt:lpstr>Class Problem 3</vt:lpstr>
      <vt:lpstr>PowerPoint Presentation</vt:lpstr>
      <vt:lpstr>PowerPoint Presentation</vt:lpstr>
      <vt:lpstr>Class Problem 1</vt:lpstr>
      <vt:lpstr>Solution</vt:lpstr>
      <vt:lpstr>PowerPoint Presentation</vt:lpstr>
      <vt:lpstr>Determine the resultant of the three forces of Problem</vt:lpstr>
      <vt:lpstr>PowerPoint Presentation</vt:lpstr>
      <vt:lpstr>PowerPoint Presentation</vt:lpstr>
      <vt:lpstr>Determine the x and y components and ,resultant</vt:lpstr>
      <vt:lpstr>PowerPoint Presentation</vt:lpstr>
      <vt:lpstr>PowerPoint Presentation</vt:lpstr>
      <vt:lpstr>Free Body Diagram</vt:lpstr>
      <vt:lpstr>Free Body Diagram-Cable and Spring</vt:lpstr>
      <vt:lpstr>Draw Free Body Diagram</vt:lpstr>
      <vt:lpstr>Equilibrium of a Particle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Rectangular component of a Force in Space</vt:lpstr>
      <vt:lpstr>PowerPoint Presentation</vt:lpstr>
      <vt:lpstr>PowerPoint Presentation</vt:lpstr>
      <vt:lpstr>Force Defined by its Magnitude and Two Points on its Line of Action</vt:lpstr>
      <vt:lpstr>ADDITION OF CONCURRENT FORCES IN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Equilibrium  of a Particle in Space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Plan  Guided Practice Session…</dc:title>
  <dc:creator>SAMUEL JOHNSON</dc:creator>
  <cp:lastModifiedBy>Rahul Karthik S</cp:lastModifiedBy>
  <cp:revision>249</cp:revision>
  <cp:lastPrinted>2018-01-05T07:04:14Z</cp:lastPrinted>
  <dcterms:created xsi:type="dcterms:W3CDTF">2013-08-22T04:49:18Z</dcterms:created>
  <dcterms:modified xsi:type="dcterms:W3CDTF">2022-03-28T08:43:52Z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0x0101004D387B414365E345AC26D9C8DD409C91</vt:lpwstr>
  </property>
</Properties>
</file>